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69" r:id="rId2"/>
    <p:sldId id="499" r:id="rId3"/>
    <p:sldId id="450" r:id="rId4"/>
    <p:sldId id="435" r:id="rId5"/>
    <p:sldId id="507" r:id="rId6"/>
    <p:sldId id="478" r:id="rId7"/>
    <p:sldId id="479" r:id="rId8"/>
    <p:sldId id="508" r:id="rId9"/>
    <p:sldId id="500" r:id="rId10"/>
    <p:sldId id="566" r:id="rId11"/>
    <p:sldId id="491" r:id="rId12"/>
    <p:sldId id="452" r:id="rId13"/>
    <p:sldId id="453" r:id="rId14"/>
    <p:sldId id="454" r:id="rId15"/>
    <p:sldId id="506" r:id="rId16"/>
    <p:sldId id="501" r:id="rId17"/>
    <p:sldId id="456" r:id="rId18"/>
    <p:sldId id="457" r:id="rId19"/>
    <p:sldId id="441" r:id="rId20"/>
    <p:sldId id="440" r:id="rId21"/>
    <p:sldId id="432" r:id="rId22"/>
    <p:sldId id="502" r:id="rId23"/>
    <p:sldId id="460" r:id="rId24"/>
    <p:sldId id="509" r:id="rId25"/>
    <p:sldId id="461" r:id="rId26"/>
    <p:sldId id="462" r:id="rId27"/>
    <p:sldId id="463" r:id="rId28"/>
    <p:sldId id="503" r:id="rId29"/>
    <p:sldId id="444" r:id="rId30"/>
    <p:sldId id="449" r:id="rId31"/>
    <p:sldId id="443" r:id="rId32"/>
    <p:sldId id="445" r:id="rId33"/>
    <p:sldId id="477" r:id="rId34"/>
    <p:sldId id="504" r:id="rId35"/>
    <p:sldId id="467" r:id="rId36"/>
    <p:sldId id="469" r:id="rId37"/>
    <p:sldId id="470" r:id="rId38"/>
    <p:sldId id="471" r:id="rId39"/>
    <p:sldId id="505" r:id="rId40"/>
    <p:sldId id="490" r:id="rId41"/>
    <p:sldId id="492" r:id="rId42"/>
    <p:sldId id="494" r:id="rId43"/>
    <p:sldId id="495" r:id="rId44"/>
    <p:sldId id="498" r:id="rId45"/>
    <p:sldId id="493" r:id="rId46"/>
    <p:sldId id="511" r:id="rId47"/>
  </p:sldIdLst>
  <p:sldSz cx="9144000" cy="6858000" type="screen4x3"/>
  <p:notesSz cx="6718300" cy="9855200"/>
  <p:defaultTextStyle>
    <a:defPPr>
      <a:defRPr lang="fr-FR"/>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8">
          <p15:clr>
            <a:srgbClr val="A4A3A4"/>
          </p15:clr>
        </p15:guide>
      </p15:sldGuideLst>
    </p:ext>
    <p:ext uri="{2D200454-40CA-4A62-9FC3-DE9A4176ACB9}">
      <p15:notesGuideLst xmlns:p15="http://schemas.microsoft.com/office/powerpoint/2012/main">
        <p15:guide id="1" orient="horz" pos="3104">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3300"/>
    <a:srgbClr val="FFCC99"/>
    <a:srgbClr val="FFE8D1"/>
    <a:srgbClr val="CCFF99"/>
    <a:srgbClr val="990000"/>
    <a:srgbClr val="FFFF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5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92"/>
    </p:cViewPr>
  </p:sorterViewPr>
  <p:notesViewPr>
    <p:cSldViewPr>
      <p:cViewPr varScale="1">
        <p:scale>
          <a:sx n="51" d="100"/>
          <a:sy n="51" d="100"/>
        </p:scale>
        <p:origin x="-1944" y="-90"/>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09888" cy="49212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defTabSz="915988">
              <a:defRPr sz="1200" b="0">
                <a:latin typeface="Times New Roman" pitchFamily="18" charset="0"/>
              </a:defRPr>
            </a:lvl1pPr>
          </a:lstStyle>
          <a:p>
            <a:pPr>
              <a:defRPr/>
            </a:pPr>
            <a:endParaRPr lang="fr-FR"/>
          </a:p>
        </p:txBody>
      </p:sp>
      <p:sp>
        <p:nvSpPr>
          <p:cNvPr id="19459" name="Rectangle 3"/>
          <p:cNvSpPr>
            <a:spLocks noGrp="1" noChangeArrowheads="1"/>
          </p:cNvSpPr>
          <p:nvPr>
            <p:ph type="dt" sz="quarter" idx="1"/>
          </p:nvPr>
        </p:nvSpPr>
        <p:spPr bwMode="auto">
          <a:xfrm>
            <a:off x="3808413" y="0"/>
            <a:ext cx="2909887" cy="49212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defTabSz="915988">
              <a:defRPr sz="1200" b="0">
                <a:latin typeface="Times New Roman" pitchFamily="18" charset="0"/>
              </a:defRPr>
            </a:lvl1pPr>
          </a:lstStyle>
          <a:p>
            <a:pPr>
              <a:defRPr/>
            </a:pPr>
            <a:endParaRPr lang="fr-FR"/>
          </a:p>
        </p:txBody>
      </p:sp>
      <p:sp>
        <p:nvSpPr>
          <p:cNvPr id="19460" name="Rectangle 4"/>
          <p:cNvSpPr>
            <a:spLocks noGrp="1" noChangeArrowheads="1"/>
          </p:cNvSpPr>
          <p:nvPr>
            <p:ph type="ftr" sz="quarter" idx="2"/>
          </p:nvPr>
        </p:nvSpPr>
        <p:spPr bwMode="auto">
          <a:xfrm>
            <a:off x="0" y="9363075"/>
            <a:ext cx="2909888" cy="492125"/>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defTabSz="915988">
              <a:defRPr sz="1200" b="0">
                <a:latin typeface="Times New Roman" pitchFamily="18" charset="0"/>
              </a:defRPr>
            </a:lvl1pPr>
          </a:lstStyle>
          <a:p>
            <a:pPr>
              <a:defRPr/>
            </a:pPr>
            <a:endParaRPr lang="fr-FR"/>
          </a:p>
        </p:txBody>
      </p:sp>
      <p:sp>
        <p:nvSpPr>
          <p:cNvPr id="19461" name="Rectangle 5"/>
          <p:cNvSpPr>
            <a:spLocks noGrp="1" noChangeArrowheads="1"/>
          </p:cNvSpPr>
          <p:nvPr>
            <p:ph type="sldNum" sz="quarter" idx="3"/>
          </p:nvPr>
        </p:nvSpPr>
        <p:spPr bwMode="auto">
          <a:xfrm>
            <a:off x="3808413" y="9363075"/>
            <a:ext cx="2909887" cy="492125"/>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defTabSz="915988">
              <a:defRPr sz="1200" b="0">
                <a:latin typeface="Times New Roman" pitchFamily="18" charset="0"/>
              </a:defRPr>
            </a:lvl1pPr>
          </a:lstStyle>
          <a:p>
            <a:pPr>
              <a:defRPr/>
            </a:pPr>
            <a:fld id="{5146F1A2-8230-400A-9446-55CDFC1B302A}" type="slidenum">
              <a:rPr lang="fr-FR"/>
              <a:pPr>
                <a:defRPr/>
              </a:pPr>
              <a:t>‹N°›</a:t>
            </a:fld>
            <a:endParaRPr lang="fr-FR"/>
          </a:p>
        </p:txBody>
      </p:sp>
    </p:spTree>
    <p:extLst>
      <p:ext uri="{BB962C8B-B14F-4D97-AF65-F5344CB8AC3E}">
        <p14:creationId xmlns:p14="http://schemas.microsoft.com/office/powerpoint/2010/main" val="3781109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09888" cy="49212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defTabSz="915988">
              <a:defRPr sz="1200" b="0">
                <a:latin typeface="Times New Roman" pitchFamily="18" charset="0"/>
              </a:defRPr>
            </a:lvl1pPr>
          </a:lstStyle>
          <a:p>
            <a:pPr>
              <a:defRPr/>
            </a:pPr>
            <a:endParaRPr lang="fr-FR"/>
          </a:p>
        </p:txBody>
      </p:sp>
      <p:sp>
        <p:nvSpPr>
          <p:cNvPr id="4099" name="Rectangle 3"/>
          <p:cNvSpPr>
            <a:spLocks noGrp="1" noChangeArrowheads="1"/>
          </p:cNvSpPr>
          <p:nvPr>
            <p:ph type="dt" idx="1"/>
          </p:nvPr>
        </p:nvSpPr>
        <p:spPr bwMode="auto">
          <a:xfrm>
            <a:off x="3808413" y="0"/>
            <a:ext cx="2909887" cy="49212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defTabSz="915988">
              <a:defRPr sz="1200" b="0">
                <a:latin typeface="Times New Roman" pitchFamily="18" charset="0"/>
              </a:defRPr>
            </a:lvl1pPr>
          </a:lstStyle>
          <a:p>
            <a:pPr>
              <a:defRPr/>
            </a:pPr>
            <a:endParaRPr lang="fr-FR"/>
          </a:p>
        </p:txBody>
      </p:sp>
      <p:sp>
        <p:nvSpPr>
          <p:cNvPr id="44036" name="Rectangle 4"/>
          <p:cNvSpPr>
            <a:spLocks noGrp="1" noRot="1" noChangeAspect="1" noChangeArrowheads="1" noTextEdit="1"/>
          </p:cNvSpPr>
          <p:nvPr>
            <p:ph type="sldImg" idx="2"/>
          </p:nvPr>
        </p:nvSpPr>
        <p:spPr bwMode="auto">
          <a:xfrm>
            <a:off x="895350" y="739775"/>
            <a:ext cx="4927600" cy="36957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895350" y="4681538"/>
            <a:ext cx="4927600" cy="4433887"/>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102" name="Rectangle 6"/>
          <p:cNvSpPr>
            <a:spLocks noGrp="1" noChangeArrowheads="1"/>
          </p:cNvSpPr>
          <p:nvPr>
            <p:ph type="ftr" sz="quarter" idx="4"/>
          </p:nvPr>
        </p:nvSpPr>
        <p:spPr bwMode="auto">
          <a:xfrm>
            <a:off x="0" y="9363075"/>
            <a:ext cx="2909888" cy="492125"/>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defTabSz="915988">
              <a:defRPr sz="1200" b="0">
                <a:latin typeface="Times New Roman" pitchFamily="18" charset="0"/>
              </a:defRPr>
            </a:lvl1pPr>
          </a:lstStyle>
          <a:p>
            <a:pPr>
              <a:defRPr/>
            </a:pPr>
            <a:endParaRPr lang="fr-FR"/>
          </a:p>
        </p:txBody>
      </p:sp>
      <p:sp>
        <p:nvSpPr>
          <p:cNvPr id="4103" name="Rectangle 7"/>
          <p:cNvSpPr>
            <a:spLocks noGrp="1" noChangeArrowheads="1"/>
          </p:cNvSpPr>
          <p:nvPr>
            <p:ph type="sldNum" sz="quarter" idx="5"/>
          </p:nvPr>
        </p:nvSpPr>
        <p:spPr bwMode="auto">
          <a:xfrm>
            <a:off x="3808413" y="9363075"/>
            <a:ext cx="2909887" cy="492125"/>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defTabSz="915988">
              <a:defRPr sz="1200" b="0">
                <a:latin typeface="Times New Roman" pitchFamily="18" charset="0"/>
              </a:defRPr>
            </a:lvl1pPr>
          </a:lstStyle>
          <a:p>
            <a:pPr>
              <a:defRPr/>
            </a:pPr>
            <a:fld id="{DDBCA82B-AFF2-4914-9E7A-40F54361F946}" type="slidenum">
              <a:rPr lang="fr-FR"/>
              <a:pPr>
                <a:defRPr/>
              </a:pPr>
              <a:t>‹N°›</a:t>
            </a:fld>
            <a:endParaRPr lang="fr-FR"/>
          </a:p>
        </p:txBody>
      </p:sp>
    </p:spTree>
    <p:extLst>
      <p:ext uri="{BB962C8B-B14F-4D97-AF65-F5344CB8AC3E}">
        <p14:creationId xmlns:p14="http://schemas.microsoft.com/office/powerpoint/2010/main" val="31517683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C987895-B994-450A-A807-78F8EC48DEDE}" type="slidenum">
              <a:rPr lang="fr-FR" altLang="fr-FR" smtClean="0"/>
              <a:pPr/>
              <a:t>1</a:t>
            </a:fld>
            <a:endParaRPr lang="fr-FR" altLang="fr-FR"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fr-FR" altLang="fr-FR" sz="1600" dirty="0">
                <a:latin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3039238-F231-465D-890E-9967F87836EB}" type="slidenum">
              <a:rPr lang="fr-FR" smtClean="0"/>
              <a:pPr/>
              <a:t>36</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25E05E1-75DF-4E15-A477-75510607A865}" type="slidenum">
              <a:rPr lang="fr-FR" smtClean="0"/>
              <a:pPr/>
              <a:t>37</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7"/>
          <p:cNvSpPr>
            <a:spLocks noChangeArrowheads="1"/>
          </p:cNvSpPr>
          <p:nvPr/>
        </p:nvSpPr>
        <p:spPr bwMode="auto">
          <a:xfrm>
            <a:off x="76200" y="6400800"/>
            <a:ext cx="1905000" cy="457200"/>
          </a:xfrm>
          <a:prstGeom prst="rect">
            <a:avLst/>
          </a:prstGeom>
          <a:noFill/>
          <a:ln>
            <a:noFill/>
          </a:ln>
        </p:spPr>
        <p:txBody>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defRPr/>
            </a:pPr>
            <a:fld id="{D9F1989D-FA4F-4AD1-B5C8-753C0367F327}" type="slidenum">
              <a:rPr lang="fr-FR" altLang="fr-FR" sz="1400" b="0" smtClean="0">
                <a:solidFill>
                  <a:srgbClr val="000066"/>
                </a:solidFill>
                <a:latin typeface="Verdana" pitchFamily="34" charset="0"/>
              </a:rPr>
              <a:pPr eaLnBrk="1" hangingPunct="1">
                <a:defRPr/>
              </a:pPr>
              <a:t>‹N°›</a:t>
            </a:fld>
            <a:endParaRPr lang="fr-FR" altLang="fr-FR" sz="1400" b="0">
              <a:solidFill>
                <a:srgbClr val="000066"/>
              </a:solidFill>
              <a:latin typeface="Verdana" pitchFamily="34" charset="0"/>
            </a:endParaRPr>
          </a:p>
        </p:txBody>
      </p:sp>
      <p:sp>
        <p:nvSpPr>
          <p:cNvPr id="3074" name="Rectangle 2"/>
          <p:cNvSpPr>
            <a:spLocks noGrp="1" noChangeArrowheads="1"/>
          </p:cNvSpPr>
          <p:nvPr>
            <p:ph type="ctrTitle"/>
          </p:nvPr>
        </p:nvSpPr>
        <p:spPr>
          <a:xfrm>
            <a:off x="609600" y="1447800"/>
            <a:ext cx="6324600" cy="1143000"/>
          </a:xfrm>
        </p:spPr>
        <p:txBody>
          <a:bodyPr anchor="t"/>
          <a:lstStyle>
            <a:lvl1pPr algn="ctr">
              <a:defRPr sz="2400">
                <a:solidFill>
                  <a:srgbClr val="000066"/>
                </a:solidFill>
              </a:defRPr>
            </a:lvl1pPr>
          </a:lstStyle>
          <a:p>
            <a:r>
              <a:rPr lang="fr-FR"/>
              <a:t>Cliquez pour modifier le style du titre du masque</a:t>
            </a:r>
          </a:p>
        </p:txBody>
      </p:sp>
      <p:sp>
        <p:nvSpPr>
          <p:cNvPr id="3075" name="Rectangle 3"/>
          <p:cNvSpPr>
            <a:spLocks noGrp="1" noChangeArrowheads="1"/>
          </p:cNvSpPr>
          <p:nvPr>
            <p:ph type="subTitle" idx="1"/>
          </p:nvPr>
        </p:nvSpPr>
        <p:spPr>
          <a:xfrm>
            <a:off x="609600" y="2552700"/>
            <a:ext cx="6400800" cy="1752600"/>
          </a:xfrm>
        </p:spPr>
        <p:txBody>
          <a:bodyPr/>
          <a:lstStyle>
            <a:lvl1pPr marL="0" indent="0" algn="ctr">
              <a:buFontTx/>
              <a:buNone/>
              <a:defRPr sz="1800" b="0"/>
            </a:lvl1pPr>
          </a:lstStyle>
          <a:p>
            <a:r>
              <a:rPr lang="fr-FR"/>
              <a:t>Cliquez pour modifier le style des sous-titres du masque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1DA34F8F-FFF0-45B2-8BC9-D2B4687F8DA1}" type="datetime1">
              <a:rPr lang="fr-FR"/>
              <a:pPr>
                <a:defRPr/>
              </a:pPr>
              <a:t>17/01/2023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fld id="{43257D84-36F5-48FD-9B24-BB3683894C52}" type="slidenum">
              <a:rPr lang="fr-FR" b="0"/>
              <a:pPr>
                <a:defRPr/>
              </a:pPr>
              <a:t>‹N°›</a:t>
            </a:fld>
            <a:endParaRPr lang="fr-FR" b="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7500" y="0"/>
            <a:ext cx="1943100" cy="60960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838200" y="0"/>
            <a:ext cx="5676900" cy="6096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5C23237E-A0F4-4B44-8F6E-A373E6EA59F7}" type="datetime1">
              <a:rPr lang="fr-FR"/>
              <a:pPr>
                <a:defRPr/>
              </a:pPr>
              <a:t>17/01/2023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fld id="{E4FF797F-07C5-41A2-85EE-7C90DBB7B49E}" type="slidenum">
              <a:rPr lang="fr-FR" b="0"/>
              <a:pPr>
                <a:defRPr/>
              </a:pPr>
              <a:t>‹N°›</a:t>
            </a:fld>
            <a:endParaRPr lang="fr-FR" b="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5638800" cy="914400"/>
          </a:xfrm>
        </p:spPr>
        <p:txBody>
          <a:bodyPr/>
          <a:lstStyle/>
          <a:p>
            <a:r>
              <a:rPr lang="fr-FR"/>
              <a:t>Modifiez le style du titre</a:t>
            </a:r>
          </a:p>
        </p:txBody>
      </p:sp>
      <p:sp>
        <p:nvSpPr>
          <p:cNvPr id="3" name="Espace réservé du tableau 2"/>
          <p:cNvSpPr>
            <a:spLocks noGrp="1"/>
          </p:cNvSpPr>
          <p:nvPr>
            <p:ph type="tbl" idx="1"/>
          </p:nvPr>
        </p:nvSpPr>
        <p:spPr>
          <a:xfrm>
            <a:off x="838200" y="1981200"/>
            <a:ext cx="7772400" cy="4114800"/>
          </a:xfrm>
        </p:spPr>
        <p:txBody>
          <a:bodyPr/>
          <a:lstStyle/>
          <a:p>
            <a:endParaRPr lang="fr-FR"/>
          </a:p>
        </p:txBody>
      </p:sp>
      <p:sp>
        <p:nvSpPr>
          <p:cNvPr id="4" name="Espace réservé du pied de page 3"/>
          <p:cNvSpPr>
            <a:spLocks noGrp="1"/>
          </p:cNvSpPr>
          <p:nvPr>
            <p:ph type="ftr" sz="quarter" idx="10"/>
          </p:nvPr>
        </p:nvSpPr>
        <p:spPr>
          <a:xfrm>
            <a:off x="2362200" y="6477000"/>
            <a:ext cx="4572000" cy="457200"/>
          </a:xfrm>
        </p:spPr>
        <p:txBody>
          <a:bodyPr/>
          <a:lstStyle>
            <a:lvl1pPr>
              <a:defRPr/>
            </a:lvl1pPr>
          </a:lstStyle>
          <a:p>
            <a:r>
              <a:rPr lang="fr-FR" altLang="fr-FR"/>
              <a:t> </a:t>
            </a:r>
          </a:p>
        </p:txBody>
      </p:sp>
    </p:spTree>
    <p:extLst>
      <p:ext uri="{BB962C8B-B14F-4D97-AF65-F5344CB8AC3E}">
        <p14:creationId xmlns:p14="http://schemas.microsoft.com/office/powerpoint/2010/main" val="39307489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29CBE1-EC98-3140-A506-EECDE5A22A18}"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735073EC-815B-4699-899F-F0E082955A6C}" type="datetime1">
              <a:rPr lang="fr-FR"/>
              <a:pPr>
                <a:defRPr/>
              </a:pPr>
              <a:t>17/01/2023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fld id="{8B079482-500B-49A5-9A8A-72F22666B9EC}" type="slidenum">
              <a:rPr lang="fr-FR" b="0"/>
              <a:pPr>
                <a:defRPr/>
              </a:pPr>
              <a:t>‹N°›</a:t>
            </a:fld>
            <a:endParaRPr lang="fr-FR" b="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E15FF02D-1863-4EE5-88FC-29ABA8A0B27E}" type="datetime1">
              <a:rPr lang="fr-FR"/>
              <a:pPr>
                <a:defRPr/>
              </a:pPr>
              <a:t>17/01/2023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fld id="{29558780-56DD-432B-8D51-1482E8E3F20A}" type="slidenum">
              <a:rPr lang="fr-FR" b="0"/>
              <a:pPr>
                <a:defRPr/>
              </a:pPr>
              <a:t>‹N°›</a:t>
            </a:fld>
            <a:endParaRPr lang="fr-FR" b="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fld id="{C6B9A114-A1A6-46F8-B7F6-CA74886F068D}" type="datetime1">
              <a:rPr lang="fr-FR"/>
              <a:pPr>
                <a:defRPr/>
              </a:pPr>
              <a:t>17/01/2023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fld id="{472FBDDB-AA20-46BE-8D92-A9F39A71D8EA}" type="slidenum">
              <a:rPr lang="fr-FR" b="0"/>
              <a:pPr>
                <a:defRPr/>
              </a:pPr>
              <a:t>‹N°›</a:t>
            </a:fld>
            <a:endParaRPr lang="fr-FR" b="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fld id="{BF290576-E4F4-48F5-85DB-75BA98A5CA82}" type="datetime1">
              <a:rPr lang="fr-FR"/>
              <a:pPr>
                <a:defRPr/>
              </a:pPr>
              <a:t>17/01/2023</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9" name="Rectangle 6"/>
          <p:cNvSpPr>
            <a:spLocks noGrp="1" noChangeArrowheads="1"/>
          </p:cNvSpPr>
          <p:nvPr>
            <p:ph type="sldNum" sz="quarter" idx="12"/>
          </p:nvPr>
        </p:nvSpPr>
        <p:spPr>
          <a:ln/>
        </p:spPr>
        <p:txBody>
          <a:bodyPr/>
          <a:lstStyle>
            <a:lvl1pPr>
              <a:defRPr/>
            </a:lvl1pPr>
          </a:lstStyle>
          <a:p>
            <a:pPr>
              <a:defRPr/>
            </a:pPr>
            <a:r>
              <a:rPr lang="fr-FR"/>
              <a:t> </a:t>
            </a:r>
            <a:fld id="{0B68D251-FFE7-481A-A36C-E9C1BAAAF534}" type="slidenum">
              <a:rPr lang="fr-FR" b="0"/>
              <a:pPr>
                <a:defRPr/>
              </a:pPr>
              <a:t>‹N°›</a:t>
            </a:fld>
            <a:endParaRPr lang="fr-FR" b="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fld id="{206E237D-FA48-4CD8-A014-BA377FDA739F}" type="datetime1">
              <a:rPr lang="fr-FR"/>
              <a:pPr>
                <a:defRPr/>
              </a:pPr>
              <a:t>17/01/2023</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5" name="Rectangle 6"/>
          <p:cNvSpPr>
            <a:spLocks noGrp="1" noChangeArrowheads="1"/>
          </p:cNvSpPr>
          <p:nvPr>
            <p:ph type="sldNum" sz="quarter" idx="12"/>
          </p:nvPr>
        </p:nvSpPr>
        <p:spPr>
          <a:ln/>
        </p:spPr>
        <p:txBody>
          <a:bodyPr/>
          <a:lstStyle>
            <a:lvl1pPr>
              <a:defRPr/>
            </a:lvl1pPr>
          </a:lstStyle>
          <a:p>
            <a:pPr>
              <a:defRPr/>
            </a:pPr>
            <a:r>
              <a:rPr lang="fr-FR"/>
              <a:t> </a:t>
            </a:r>
            <a:fld id="{BD37DE26-D888-4D5B-B1F1-FE87EDC738A5}" type="slidenum">
              <a:rPr lang="fr-FR" b="0"/>
              <a:pPr>
                <a:defRPr/>
              </a:pPr>
              <a:t>‹N°›</a:t>
            </a:fld>
            <a:endParaRPr lang="fr-FR" b="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FD67BC3-5D36-4E19-9C4E-2B542DB348A6}" type="datetime1">
              <a:rPr lang="fr-FR"/>
              <a:pPr>
                <a:defRPr/>
              </a:pPr>
              <a:t>17/01/2023</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4" name="Rectangle 6"/>
          <p:cNvSpPr>
            <a:spLocks noGrp="1" noChangeArrowheads="1"/>
          </p:cNvSpPr>
          <p:nvPr>
            <p:ph type="sldNum" sz="quarter" idx="12"/>
          </p:nvPr>
        </p:nvSpPr>
        <p:spPr>
          <a:ln/>
        </p:spPr>
        <p:txBody>
          <a:bodyPr/>
          <a:lstStyle>
            <a:lvl1pPr>
              <a:defRPr/>
            </a:lvl1pPr>
          </a:lstStyle>
          <a:p>
            <a:pPr>
              <a:defRPr/>
            </a:pPr>
            <a:r>
              <a:rPr lang="fr-FR"/>
              <a:t> </a:t>
            </a:r>
            <a:fld id="{A98C55F2-8D1E-4E28-A877-C588593057B9}" type="slidenum">
              <a:rPr lang="fr-FR" b="0"/>
              <a:pPr>
                <a:defRPr/>
              </a:pPr>
              <a:t>‹N°›</a:t>
            </a:fld>
            <a:endParaRPr lang="fr-FR" b="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0E502E9A-2049-49BD-92CF-DADA406FE632}" type="datetime1">
              <a:rPr lang="fr-FR"/>
              <a:pPr>
                <a:defRPr/>
              </a:pPr>
              <a:t>17/01/2023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fld id="{4AA1CE5E-CC12-4F08-9CD4-ED60A07AA173}" type="slidenum">
              <a:rPr lang="fr-FR" b="0"/>
              <a:pPr>
                <a:defRPr/>
              </a:pPr>
              <a:t>‹N°›</a:t>
            </a:fld>
            <a:endParaRPr lang="fr-FR" b="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17E101B0-C6BA-483A-AC93-E3851515E8F8}" type="datetime1">
              <a:rPr lang="fr-FR"/>
              <a:pPr>
                <a:defRPr/>
              </a:pPr>
              <a:t>17/01/2023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 </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fld id="{70C2583C-6951-42FF-81A5-40CCFA20A4B4}" type="slidenum">
              <a:rPr lang="fr-FR" b="0"/>
              <a:pPr>
                <a:defRPr/>
              </a:pPr>
              <a:t>‹N°›</a:t>
            </a:fld>
            <a:endParaRPr lang="fr-FR" b="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0"/>
            <a:ext cx="5638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7" name="Rectangle 3"/>
          <p:cNvSpPr>
            <a:spLocks noGrp="1" noChangeArrowheads="1"/>
          </p:cNvSpPr>
          <p:nvPr>
            <p:ph type="body" idx="1"/>
          </p:nvPr>
        </p:nvSpPr>
        <p:spPr bwMode="auto">
          <a:xfrm>
            <a:off x="8382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10668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chemeClr val="folHlink"/>
                </a:solidFill>
                <a:latin typeface="+mn-lt"/>
              </a:defRPr>
            </a:lvl1pPr>
          </a:lstStyle>
          <a:p>
            <a:pPr>
              <a:defRPr/>
            </a:pPr>
            <a:fld id="{C38D8376-AB45-48FE-B59A-C41339B83AC2}" type="datetime1">
              <a:rPr lang="fr-FR"/>
              <a:pPr>
                <a:defRPr/>
              </a:pPr>
              <a:t>17/01/2023</a:t>
            </a:fld>
            <a:endParaRPr lang="fr-FR"/>
          </a:p>
        </p:txBody>
      </p:sp>
      <p:sp>
        <p:nvSpPr>
          <p:cNvPr id="1029" name="Rectangle 5"/>
          <p:cNvSpPr>
            <a:spLocks noGrp="1" noChangeArrowheads="1"/>
          </p:cNvSpPr>
          <p:nvPr>
            <p:ph type="ftr" sz="quarter" idx="3"/>
          </p:nvPr>
        </p:nvSpPr>
        <p:spPr bwMode="auto">
          <a:xfrm>
            <a:off x="2362200" y="6477000"/>
            <a:ext cx="4572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Symbol" pitchFamily="18" charset="2"/>
              <a:buNone/>
              <a:defRPr sz="1000" b="0">
                <a:solidFill>
                  <a:schemeClr val="folHlink"/>
                </a:solidFill>
                <a:latin typeface="+mn-lt"/>
                <a:cs typeface="Times" charset="0"/>
              </a:defRPr>
            </a:lvl1pPr>
          </a:lstStyle>
          <a:p>
            <a:pPr>
              <a:defRPr/>
            </a:pPr>
            <a:r>
              <a:rPr lang="fr-FR"/>
              <a:t> </a:t>
            </a:r>
          </a:p>
        </p:txBody>
      </p:sp>
      <p:sp>
        <p:nvSpPr>
          <p:cNvPr id="1030" name="Rectangle 6"/>
          <p:cNvSpPr>
            <a:spLocks noGrp="1" noChangeArrowheads="1"/>
          </p:cNvSpPr>
          <p:nvPr>
            <p:ph type="sldNum" sz="quarter" idx="4"/>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66"/>
                </a:solidFill>
                <a:latin typeface="+mn-lt"/>
              </a:defRPr>
            </a:lvl1pPr>
          </a:lstStyle>
          <a:p>
            <a:pPr>
              <a:defRPr/>
            </a:pPr>
            <a:r>
              <a:rPr lang="fr-FR"/>
              <a:t> </a:t>
            </a:r>
            <a:fld id="{530B25CF-3CFC-4424-BD4B-AD4F3F47558C}" type="slidenum">
              <a:rPr lang="fr-FR" b="0"/>
              <a:pPr>
                <a:defRPr/>
              </a:pPr>
              <a:t>‹N°›</a:t>
            </a:fld>
            <a:endParaRPr lang="fr-FR" b="0"/>
          </a:p>
        </p:txBody>
      </p:sp>
    </p:spTree>
  </p:cSld>
  <p:clrMap bg1="lt1" tx1="dk1" bg2="lt2" tx2="dk2" accent1="accent1" accent2="accent2" accent3="accent3" accent4="accent4" accent5="accent5" accent6="accent6" hlink="hlink" folHlink="folHlink"/>
  <p:sldLayoutIdLst>
    <p:sldLayoutId id="2147483852"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3" r:id="rId12"/>
    <p:sldLayoutId id="2147483854" r:id="rId13"/>
  </p:sldLayoutIdLst>
  <p:transition/>
  <p:hf hdr="0"/>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Verdana" pitchFamily="34" charset="0"/>
        </a:defRPr>
      </a:lvl2pPr>
      <a:lvl3pPr algn="l" rtl="0" eaLnBrk="0" fontAlgn="base" hangingPunct="0">
        <a:spcBef>
          <a:spcPct val="0"/>
        </a:spcBef>
        <a:spcAft>
          <a:spcPct val="0"/>
        </a:spcAft>
        <a:defRPr sz="2200" b="1">
          <a:solidFill>
            <a:schemeClr val="bg1"/>
          </a:solidFill>
          <a:latin typeface="Verdana" pitchFamily="34" charset="0"/>
        </a:defRPr>
      </a:lvl3pPr>
      <a:lvl4pPr algn="l" rtl="0" eaLnBrk="0" fontAlgn="base" hangingPunct="0">
        <a:spcBef>
          <a:spcPct val="0"/>
        </a:spcBef>
        <a:spcAft>
          <a:spcPct val="0"/>
        </a:spcAft>
        <a:defRPr sz="2200" b="1">
          <a:solidFill>
            <a:schemeClr val="bg1"/>
          </a:solidFill>
          <a:latin typeface="Verdana" pitchFamily="34" charset="0"/>
        </a:defRPr>
      </a:lvl4pPr>
      <a:lvl5pPr algn="l" rtl="0" eaLnBrk="0" fontAlgn="base" hangingPunct="0">
        <a:spcBef>
          <a:spcPct val="0"/>
        </a:spcBef>
        <a:spcAft>
          <a:spcPct val="0"/>
        </a:spcAft>
        <a:defRPr sz="2200" b="1">
          <a:solidFill>
            <a:schemeClr val="bg1"/>
          </a:solidFill>
          <a:latin typeface="Verdana" pitchFamily="34" charset="0"/>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p:titleStyle>
    <p:bodyStyle>
      <a:lvl1pPr marL="288925" indent="-288925" algn="l" rtl="0" eaLnBrk="0" fontAlgn="base" hangingPunct="0">
        <a:spcBef>
          <a:spcPct val="40000"/>
        </a:spcBef>
        <a:spcAft>
          <a:spcPct val="20000"/>
        </a:spcAft>
        <a:buClr>
          <a:srgbClr val="000066"/>
        </a:buClr>
        <a:buSzPct val="120000"/>
        <a:buChar char="•"/>
        <a:defRPr sz="1600" b="1">
          <a:solidFill>
            <a:srgbClr val="000066"/>
          </a:solidFill>
          <a:latin typeface="+mn-lt"/>
          <a:ea typeface="+mn-ea"/>
          <a:cs typeface="+mn-cs"/>
        </a:defRPr>
      </a:lvl1pPr>
      <a:lvl2pPr marL="765175" indent="-285750" algn="l" rtl="0" eaLnBrk="0" fontAlgn="base" hangingPunct="0">
        <a:spcBef>
          <a:spcPct val="40000"/>
        </a:spcBef>
        <a:spcAft>
          <a:spcPct val="0"/>
        </a:spcAft>
        <a:buChar char="•"/>
        <a:defRPr sz="1600" b="1">
          <a:solidFill>
            <a:srgbClr val="000066"/>
          </a:solidFill>
          <a:latin typeface="+mn-lt"/>
        </a:defRPr>
      </a:lvl2pPr>
      <a:lvl3pPr marL="1139825" indent="-184150" algn="l" rtl="0" eaLnBrk="0" fontAlgn="base" hangingPunct="0">
        <a:spcBef>
          <a:spcPct val="40000"/>
        </a:spcBef>
        <a:spcAft>
          <a:spcPct val="0"/>
        </a:spcAft>
        <a:buSzPct val="80000"/>
        <a:buChar char="•"/>
        <a:defRPr sz="1400">
          <a:solidFill>
            <a:srgbClr val="000066"/>
          </a:solidFill>
          <a:latin typeface="+mn-lt"/>
        </a:defRPr>
      </a:lvl3pPr>
      <a:lvl4pPr marL="1603375" indent="-228600" algn="l" rtl="0" eaLnBrk="0" fontAlgn="base" hangingPunct="0">
        <a:spcBef>
          <a:spcPct val="40000"/>
        </a:spcBef>
        <a:spcAft>
          <a:spcPct val="0"/>
        </a:spcAft>
        <a:buFont typeface="Marlett" pitchFamily="2" charset="2"/>
        <a:buChar char="i"/>
        <a:defRPr sz="1200">
          <a:solidFill>
            <a:srgbClr val="000066"/>
          </a:solidFill>
          <a:latin typeface="+mn-lt"/>
        </a:defRPr>
      </a:lvl4pPr>
      <a:lvl5pPr marL="2006600" indent="-177800" algn="l" rtl="0" eaLnBrk="0" fontAlgn="base" hangingPunct="0">
        <a:spcBef>
          <a:spcPct val="40000"/>
        </a:spcBef>
        <a:spcAft>
          <a:spcPct val="0"/>
        </a:spcAft>
        <a:buChar char="»"/>
        <a:defRPr sz="1000" i="1">
          <a:solidFill>
            <a:srgbClr val="000066"/>
          </a:solidFill>
          <a:latin typeface="+mn-lt"/>
        </a:defRPr>
      </a:lvl5pPr>
      <a:lvl6pPr marL="2463800" indent="-177800" algn="l" rtl="0" fontAlgn="base">
        <a:spcBef>
          <a:spcPct val="40000"/>
        </a:spcBef>
        <a:spcAft>
          <a:spcPct val="0"/>
        </a:spcAft>
        <a:buChar char="»"/>
        <a:defRPr sz="1000" i="1">
          <a:solidFill>
            <a:srgbClr val="000066"/>
          </a:solidFill>
          <a:latin typeface="+mn-lt"/>
        </a:defRPr>
      </a:lvl6pPr>
      <a:lvl7pPr marL="2921000" indent="-177800" algn="l" rtl="0" fontAlgn="base">
        <a:spcBef>
          <a:spcPct val="40000"/>
        </a:spcBef>
        <a:spcAft>
          <a:spcPct val="0"/>
        </a:spcAft>
        <a:buChar char="»"/>
        <a:defRPr sz="1000" i="1">
          <a:solidFill>
            <a:srgbClr val="000066"/>
          </a:solidFill>
          <a:latin typeface="+mn-lt"/>
        </a:defRPr>
      </a:lvl7pPr>
      <a:lvl8pPr marL="3378200" indent="-177800" algn="l" rtl="0" fontAlgn="base">
        <a:spcBef>
          <a:spcPct val="40000"/>
        </a:spcBef>
        <a:spcAft>
          <a:spcPct val="0"/>
        </a:spcAft>
        <a:buChar char="»"/>
        <a:defRPr sz="1000" i="1">
          <a:solidFill>
            <a:srgbClr val="000066"/>
          </a:solidFill>
          <a:latin typeface="+mn-lt"/>
        </a:defRPr>
      </a:lvl8pPr>
      <a:lvl9pPr marL="3835400" indent="-177800" algn="l" rtl="0" fontAlgn="base">
        <a:spcBef>
          <a:spcPct val="40000"/>
        </a:spcBef>
        <a:spcAft>
          <a:spcPct val="0"/>
        </a:spcAft>
        <a:buChar char="»"/>
        <a:defRPr sz="1000" i="1">
          <a:solidFill>
            <a:srgbClr val="000066"/>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r.wikipedia.org/wiki/Charles_Bel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67544" y="1484784"/>
            <a:ext cx="6858000" cy="1804987"/>
          </a:xfrm>
        </p:spPr>
        <p:txBody>
          <a:bodyPr/>
          <a:lstStyle/>
          <a:p>
            <a:pPr algn="ctr"/>
            <a:r>
              <a:rPr lang="fr-FR" sz="3200" dirty="0"/>
              <a:t>LA CONTRIBUTION PASTEURIENNE À L’HISTOIRE DES VACCINS</a:t>
            </a:r>
            <a:br>
              <a:rPr lang="fr-FR" sz="3200" dirty="0"/>
            </a:br>
            <a:br>
              <a:rPr lang="fr-FR" altLang="fr-FR" sz="3200" dirty="0"/>
            </a:br>
            <a:r>
              <a:rPr lang="fr-FR" b="1" dirty="0">
                <a:effectLst/>
                <a:latin typeface="Verdana" panose="020B0604030504040204" pitchFamily="34" charset="0"/>
                <a:ea typeface="Verdana" panose="020B0604030504040204" pitchFamily="34" charset="0"/>
              </a:rPr>
              <a:t>Académie Européenne Interdisciplinaire des </a:t>
            </a:r>
            <a:r>
              <a:rPr lang="fr-FR" dirty="0">
                <a:latin typeface="Verdana" panose="020B0604030504040204" pitchFamily="34" charset="0"/>
                <a:ea typeface="Verdana" panose="020B0604030504040204" pitchFamily="34" charset="0"/>
              </a:rPr>
              <a:t>S</a:t>
            </a:r>
            <a:r>
              <a:rPr lang="fr-FR" b="1" dirty="0">
                <a:effectLst/>
                <a:latin typeface="Verdana" panose="020B0604030504040204" pitchFamily="34" charset="0"/>
                <a:ea typeface="Verdana" panose="020B0604030504040204" pitchFamily="34" charset="0"/>
              </a:rPr>
              <a:t>ciences</a:t>
            </a:r>
            <a:br>
              <a:rPr lang="fr-FR" sz="1800" dirty="0">
                <a:effectLst/>
                <a:latin typeface="Calibri" panose="020F0502020204030204" pitchFamily="34" charset="0"/>
              </a:rPr>
            </a:br>
            <a:br>
              <a:rPr lang="fr-FR" altLang="fr-FR" dirty="0"/>
            </a:br>
            <a:r>
              <a:rPr lang="fr-FR" altLang="fr-FR" dirty="0"/>
              <a:t>Paris, 6 février 2023</a:t>
            </a:r>
            <a:br>
              <a:rPr lang="fr-FR" altLang="fr-FR" dirty="0"/>
            </a:br>
            <a:br>
              <a:rPr lang="fr-FR" altLang="fr-FR" dirty="0"/>
            </a:br>
            <a:br>
              <a:rPr lang="fr-FR" altLang="fr-FR" dirty="0"/>
            </a:br>
            <a:br>
              <a:rPr lang="fr-FR" altLang="fr-FR" dirty="0"/>
            </a:br>
            <a:br>
              <a:rPr lang="fr-FR" altLang="fr-FR" dirty="0"/>
            </a:br>
            <a:br>
              <a:rPr lang="fr-FR" altLang="fr-FR" dirty="0"/>
            </a:br>
            <a:br>
              <a:rPr lang="fr-FR" altLang="fr-FR" dirty="0"/>
            </a:br>
            <a:br>
              <a:rPr lang="fr-FR" altLang="fr-FR" dirty="0"/>
            </a:br>
            <a:br>
              <a:rPr lang="fr-FR" altLang="fr-FR" dirty="0"/>
            </a:br>
            <a:br>
              <a:rPr lang="fr-FR" altLang="fr-FR" sz="3600" dirty="0">
                <a:latin typeface="Arial" charset="0"/>
              </a:rPr>
            </a:br>
            <a:endParaRPr lang="fr-FR" altLang="fr-FR" sz="3600" dirty="0">
              <a:latin typeface="Arial"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FC488F-C0FC-7D8F-C919-9D4DF63339FA}"/>
              </a:ext>
            </a:extLst>
          </p:cNvPr>
          <p:cNvSpPr>
            <a:spLocks noGrp="1"/>
          </p:cNvSpPr>
          <p:nvPr>
            <p:ph type="dt" sz="quarter" idx="10"/>
          </p:nvPr>
        </p:nvSpPr>
        <p:spPr/>
        <p:txBody>
          <a:bodyPr/>
          <a:lstStyle/>
          <a:p>
            <a:pPr>
              <a:defRPr/>
            </a:pPr>
            <a:fld id="{29E62BCD-DA0C-4F01-9057-FD041275A82D}" type="datetime1">
              <a:rPr lang="fr-FR" altLang="fr-FR"/>
              <a:pPr>
                <a:defRPr/>
              </a:pPr>
              <a:t>17/01/2023</a:t>
            </a:fld>
            <a:endParaRPr lang="fr-FR" altLang="fr-FR"/>
          </a:p>
        </p:txBody>
      </p:sp>
      <p:sp>
        <p:nvSpPr>
          <p:cNvPr id="3" name="Espace réservé du pied de page 2">
            <a:extLst>
              <a:ext uri="{FF2B5EF4-FFF2-40B4-BE49-F238E27FC236}">
                <a16:creationId xmlns:a16="http://schemas.microsoft.com/office/drawing/2014/main" id="{84C716E5-3744-B05A-21AB-4644FB1740FB}"/>
              </a:ext>
            </a:extLst>
          </p:cNvPr>
          <p:cNvSpPr>
            <a:spLocks noGrp="1"/>
          </p:cNvSpPr>
          <p:nvPr>
            <p:ph type="ftr" sz="quarter" idx="11"/>
          </p:nvPr>
        </p:nvSpPr>
        <p:spPr>
          <a:xfrm>
            <a:off x="2951560" y="6000750"/>
            <a:ext cx="3429000" cy="342900"/>
          </a:xfrm>
        </p:spPr>
        <p:txBody>
          <a:bodyPr/>
          <a:lstStyle/>
          <a:p>
            <a:pPr>
              <a:defRPr/>
            </a:pPr>
            <a:r>
              <a:rPr lang="fr-FR" altLang="fr-FR"/>
              <a:t> </a:t>
            </a:r>
          </a:p>
        </p:txBody>
      </p:sp>
      <p:sp>
        <p:nvSpPr>
          <p:cNvPr id="47108" name="Espace réservé du numéro de diapositive 3">
            <a:extLst>
              <a:ext uri="{FF2B5EF4-FFF2-40B4-BE49-F238E27FC236}">
                <a16:creationId xmlns:a16="http://schemas.microsoft.com/office/drawing/2014/main" id="{CC297C33-564F-0122-8B15-BEF3E1C331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fr-FR" altLang="fr-FR" sz="1050">
                <a:solidFill>
                  <a:srgbClr val="000066"/>
                </a:solidFill>
                <a:latin typeface="Verdana" panose="020B0604030504040204" pitchFamily="34" charset="0"/>
              </a:rPr>
              <a:t> </a:t>
            </a:r>
            <a:fld id="{6F06E7A7-A20F-48D0-9FAF-1EE5577F8FAC}" type="slidenum">
              <a:rPr lang="fr-FR" altLang="fr-FR" sz="1050">
                <a:solidFill>
                  <a:srgbClr val="000066"/>
                </a:solidFill>
                <a:latin typeface="Verdana" panose="020B0604030504040204" pitchFamily="34" charset="0"/>
              </a:rPr>
              <a:pPr fontAlgn="base">
                <a:lnSpc>
                  <a:spcPct val="100000"/>
                </a:lnSpc>
                <a:spcBef>
                  <a:spcPct val="0"/>
                </a:spcBef>
                <a:spcAft>
                  <a:spcPct val="0"/>
                </a:spcAft>
                <a:buFontTx/>
                <a:buNone/>
              </a:pPr>
              <a:t>10</a:t>
            </a:fld>
            <a:endParaRPr lang="fr-FR" altLang="fr-FR" sz="1050">
              <a:solidFill>
                <a:srgbClr val="000066"/>
              </a:solidFill>
              <a:latin typeface="Verdana" panose="020B0604030504040204" pitchFamily="34" charset="0"/>
            </a:endParaRPr>
          </a:p>
        </p:txBody>
      </p:sp>
      <p:pic>
        <p:nvPicPr>
          <p:cNvPr id="47109" name="Picture 2" descr="C:\Users\maxime\Desktop\cholera poule_Marine Bezou.png">
            <a:extLst>
              <a:ext uri="{FF2B5EF4-FFF2-40B4-BE49-F238E27FC236}">
                <a16:creationId xmlns:a16="http://schemas.microsoft.com/office/drawing/2014/main" id="{75A85BB7-6EDE-87E9-8E0B-ADB62B6BE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831" y="14287"/>
            <a:ext cx="2700338"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Vaccination contre le charbon à Pouilly-le-Fort (juin 1881)</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11</a:t>
            </a:fld>
            <a:endParaRPr lang="fr-FR" b="0"/>
          </a:p>
        </p:txBody>
      </p:sp>
      <p:pic>
        <p:nvPicPr>
          <p:cNvPr id="122882" name="Picture 2" descr="D:\Images\icono lieutenants\12 Pouilly-le Fort_d1598.jpg"/>
          <p:cNvPicPr>
            <a:picLocks noGrp="1" noChangeAspect="1" noChangeArrowheads="1"/>
          </p:cNvPicPr>
          <p:nvPr>
            <p:ph idx="1"/>
          </p:nvPr>
        </p:nvPicPr>
        <p:blipFill>
          <a:blip r:embed="rId2" cstate="print"/>
          <a:srcRect/>
          <a:stretch>
            <a:fillRect/>
          </a:stretch>
        </p:blipFill>
        <p:spPr bwMode="auto">
          <a:xfrm>
            <a:off x="2699792" y="980728"/>
            <a:ext cx="3855491" cy="5877272"/>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r>
              <a:rPr lang="fr-FR" altLang="fr-FR"/>
              <a:t>Le congrès international de médecine, Londres, Août 1881</a:t>
            </a:r>
          </a:p>
        </p:txBody>
      </p:sp>
      <p:sp>
        <p:nvSpPr>
          <p:cNvPr id="22531" name="Espace réservé du contenu 2"/>
          <p:cNvSpPr>
            <a:spLocks noGrp="1"/>
          </p:cNvSpPr>
          <p:nvPr>
            <p:ph idx="1"/>
          </p:nvPr>
        </p:nvSpPr>
        <p:spPr/>
        <p:txBody>
          <a:bodyPr/>
          <a:lstStyle/>
          <a:p>
            <a:endParaRPr lang="fr-FR" altLang="fr-FR"/>
          </a:p>
        </p:txBody>
      </p:sp>
      <p:sp>
        <p:nvSpPr>
          <p:cNvPr id="4" name="Espace réservé de la date 3"/>
          <p:cNvSpPr>
            <a:spLocks noGrp="1"/>
          </p:cNvSpPr>
          <p:nvPr>
            <p:ph type="dt" sz="quarter" idx="10"/>
          </p:nvPr>
        </p:nvSpPr>
        <p:spPr/>
        <p:txBody>
          <a:bodyPr/>
          <a:lstStyle/>
          <a:p>
            <a:pPr>
              <a:defRPr/>
            </a:pPr>
            <a:fld id="{6A4E53FB-2987-4F37-B396-18A3A048C981}"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A761D385-DA46-4972-B1BF-40AACA54E07B}" type="slidenum">
              <a:rPr lang="fr-FR" b="0" smtClean="0"/>
              <a:pPr>
                <a:defRPr/>
              </a:pPr>
              <a:t>12</a:t>
            </a:fld>
            <a:endParaRPr lang="fr-FR" b="0"/>
          </a:p>
        </p:txBody>
      </p:sp>
      <p:pic>
        <p:nvPicPr>
          <p:cNvPr id="22535" name="Picture 2" descr="C:\Users\maxime\AppData\Local\Temp\Congrès de Londres.jpg"/>
          <p:cNvPicPr>
            <a:picLocks noChangeAspect="1" noChangeArrowheads="1"/>
          </p:cNvPicPr>
          <p:nvPr/>
        </p:nvPicPr>
        <p:blipFill>
          <a:blip r:embed="rId2" cstate="print"/>
          <a:srcRect/>
          <a:stretch>
            <a:fillRect/>
          </a:stretch>
        </p:blipFill>
        <p:spPr bwMode="auto">
          <a:xfrm>
            <a:off x="2484438" y="985838"/>
            <a:ext cx="4152900" cy="5872162"/>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838200" y="0"/>
            <a:ext cx="6686550" cy="914400"/>
          </a:xfrm>
        </p:spPr>
        <p:txBody>
          <a:bodyPr/>
          <a:lstStyle/>
          <a:p>
            <a:r>
              <a:rPr lang="fr-FR" altLang="fr-FR"/>
              <a:t>Pasteur et Lister au congrès de Londres</a:t>
            </a:r>
          </a:p>
        </p:txBody>
      </p:sp>
      <p:sp>
        <p:nvSpPr>
          <p:cNvPr id="23555" name="Espace réservé du contenu 2"/>
          <p:cNvSpPr>
            <a:spLocks noGrp="1"/>
          </p:cNvSpPr>
          <p:nvPr>
            <p:ph idx="1"/>
          </p:nvPr>
        </p:nvSpPr>
        <p:spPr/>
        <p:txBody>
          <a:bodyPr/>
          <a:lstStyle/>
          <a:p>
            <a:endParaRPr lang="fr-FR" altLang="fr-FR"/>
          </a:p>
        </p:txBody>
      </p:sp>
      <p:sp>
        <p:nvSpPr>
          <p:cNvPr id="4" name="Espace réservé de la date 3"/>
          <p:cNvSpPr>
            <a:spLocks noGrp="1"/>
          </p:cNvSpPr>
          <p:nvPr>
            <p:ph type="dt" sz="quarter" idx="10"/>
          </p:nvPr>
        </p:nvSpPr>
        <p:spPr/>
        <p:txBody>
          <a:bodyPr/>
          <a:lstStyle/>
          <a:p>
            <a:pPr>
              <a:defRPr/>
            </a:pPr>
            <a:fld id="{6A4E53FB-2987-4F37-B396-18A3A048C981}"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C4E517AE-4F1C-4204-BB39-166CAD675601}" type="slidenum">
              <a:rPr lang="fr-FR" b="0" smtClean="0"/>
              <a:pPr>
                <a:defRPr/>
              </a:pPr>
              <a:t>13</a:t>
            </a:fld>
            <a:endParaRPr lang="fr-FR" b="0"/>
          </a:p>
        </p:txBody>
      </p:sp>
      <p:pic>
        <p:nvPicPr>
          <p:cNvPr id="23559" name="Picture 2" descr="C:\Users\maxime\AppData\Local\Temp\11Lister et Pasteur congrès Londres 1881_d508.jpg"/>
          <p:cNvPicPr>
            <a:picLocks noChangeAspect="1" noChangeArrowheads="1"/>
          </p:cNvPicPr>
          <p:nvPr/>
        </p:nvPicPr>
        <p:blipFill>
          <a:blip r:embed="rId2" cstate="print"/>
          <a:srcRect/>
          <a:stretch>
            <a:fillRect/>
          </a:stretch>
        </p:blipFill>
        <p:spPr bwMode="auto">
          <a:xfrm>
            <a:off x="2555875" y="998538"/>
            <a:ext cx="4176713" cy="5737225"/>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Louis Pasteur au congrès de Londres (août 1881)</a:t>
            </a:r>
          </a:p>
        </p:txBody>
      </p:sp>
      <p:sp>
        <p:nvSpPr>
          <p:cNvPr id="3" name="Espace réservé du contenu 2"/>
          <p:cNvSpPr>
            <a:spLocks noGrp="1"/>
          </p:cNvSpPr>
          <p:nvPr>
            <p:ph idx="1"/>
          </p:nvPr>
        </p:nvSpPr>
        <p:spPr/>
        <p:txBody>
          <a:bodyPr/>
          <a:lstStyle/>
          <a:p>
            <a:pPr>
              <a:buNone/>
            </a:pPr>
            <a:r>
              <a:rPr lang="fr-FR" dirty="0"/>
              <a:t>   </a:t>
            </a:r>
            <a:r>
              <a:rPr lang="fr-FR" sz="3200" dirty="0"/>
              <a:t> </a:t>
            </a:r>
            <a:r>
              <a:rPr lang="fr-FR" sz="2800" dirty="0"/>
              <a:t>« J’ai donné à l’expression de vaccination une extension que la science, je l’espère, consacrera comme un hommage aux mérites et immenses services rendus par l’un des plus grands hommes de l’Angleterre, votre Jenner. »</a:t>
            </a:r>
          </a:p>
          <a:p>
            <a:pPr>
              <a:buNone/>
            </a:pPr>
            <a:r>
              <a:rPr lang="fr-FR" dirty="0"/>
              <a:t>                                            </a:t>
            </a:r>
          </a:p>
          <a:p>
            <a:pPr>
              <a:buNone/>
            </a:pPr>
            <a:r>
              <a:rPr lang="fr-FR" dirty="0"/>
              <a:t>                                                       </a:t>
            </a:r>
          </a:p>
          <a:p>
            <a:endParaRPr lang="fr-FR" dirty="0"/>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14</a:t>
            </a:fld>
            <a:endParaRPr lang="fr-FR" b="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Atténuation du bacille du charbon</a:t>
            </a:r>
          </a:p>
        </p:txBody>
      </p:sp>
      <p:sp>
        <p:nvSpPr>
          <p:cNvPr id="3" name="Espace réservé de la date 2"/>
          <p:cNvSpPr>
            <a:spLocks noGrp="1"/>
          </p:cNvSpPr>
          <p:nvPr>
            <p:ph type="dt" sz="half" idx="10"/>
          </p:nvPr>
        </p:nvSpPr>
        <p:spPr/>
        <p:txBody>
          <a:bodyPr/>
          <a:lstStyle/>
          <a:p>
            <a:pPr>
              <a:defRPr/>
            </a:pPr>
            <a:fld id="{206E237D-FA48-4CD8-A014-BA377FDA739F}" type="datetime1">
              <a:rPr lang="fr-FR" smtClean="0"/>
              <a:pPr>
                <a:defRPr/>
              </a:pPr>
              <a:t>17/01/2023</a:t>
            </a:fld>
            <a:endParaRPr lang="fr-FR"/>
          </a:p>
        </p:txBody>
      </p:sp>
      <p:sp>
        <p:nvSpPr>
          <p:cNvPr id="4" name="Espace réservé du pied de page 3"/>
          <p:cNvSpPr>
            <a:spLocks noGrp="1"/>
          </p:cNvSpPr>
          <p:nvPr>
            <p:ph type="ftr" sz="quarter" idx="11"/>
          </p:nvPr>
        </p:nvSpPr>
        <p:spPr/>
        <p:txBody>
          <a:bodyPr/>
          <a:lstStyle/>
          <a:p>
            <a:pPr>
              <a:defRPr/>
            </a:pPr>
            <a:r>
              <a:rPr lang="fr-FR"/>
              <a:t> </a:t>
            </a:r>
          </a:p>
        </p:txBody>
      </p:sp>
      <p:sp>
        <p:nvSpPr>
          <p:cNvPr id="5" name="Espace réservé du numéro de diapositive 4"/>
          <p:cNvSpPr>
            <a:spLocks noGrp="1"/>
          </p:cNvSpPr>
          <p:nvPr>
            <p:ph type="sldNum" sz="quarter" idx="12"/>
          </p:nvPr>
        </p:nvSpPr>
        <p:spPr/>
        <p:txBody>
          <a:bodyPr/>
          <a:lstStyle/>
          <a:p>
            <a:pPr>
              <a:defRPr/>
            </a:pPr>
            <a:r>
              <a:rPr lang="fr-FR"/>
              <a:t> </a:t>
            </a:r>
            <a:fld id="{BD37DE26-D888-4D5B-B1F1-FE87EDC738A5}" type="slidenum">
              <a:rPr lang="fr-FR" b="0" smtClean="0"/>
              <a:pPr>
                <a:defRPr/>
              </a:pPr>
              <a:t>15</a:t>
            </a:fld>
            <a:endParaRPr lang="fr-FR" b="0"/>
          </a:p>
        </p:txBody>
      </p:sp>
      <p:pic>
        <p:nvPicPr>
          <p:cNvPr id="125954" name="Picture 2"/>
          <p:cNvPicPr>
            <a:picLocks noChangeAspect="1" noChangeArrowheads="1"/>
          </p:cNvPicPr>
          <p:nvPr/>
        </p:nvPicPr>
        <p:blipFill>
          <a:blip r:embed="rId2" cstate="print"/>
          <a:srcRect/>
          <a:stretch>
            <a:fillRect/>
          </a:stretch>
        </p:blipFill>
        <p:spPr bwMode="auto">
          <a:xfrm>
            <a:off x="1115616" y="980728"/>
            <a:ext cx="6936771" cy="5274586"/>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16</a:t>
            </a:fld>
            <a:endParaRPr lang="fr-FR" b="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rage selon Émile Duclaux</a:t>
            </a:r>
          </a:p>
        </p:txBody>
      </p:sp>
      <p:sp>
        <p:nvSpPr>
          <p:cNvPr id="3" name="Espace réservé du contenu 2"/>
          <p:cNvSpPr>
            <a:spLocks noGrp="1"/>
          </p:cNvSpPr>
          <p:nvPr>
            <p:ph idx="1"/>
          </p:nvPr>
        </p:nvSpPr>
        <p:spPr/>
        <p:txBody>
          <a:bodyPr/>
          <a:lstStyle/>
          <a:p>
            <a:pPr>
              <a:buNone/>
            </a:pPr>
            <a:r>
              <a:rPr lang="fr-FR" dirty="0"/>
              <a:t>    </a:t>
            </a:r>
            <a:r>
              <a:rPr lang="fr-FR" sz="2800" dirty="0"/>
              <a:t>« La rage pèse sur les imaginations. Elle évoque des visions de légende, de malades furieux, inspirant la terreur à tout leur entourage, attachés et hurlants, ou bien asphyxiés entre deux matelas. »</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17</a:t>
            </a:fld>
            <a:endParaRPr lang="fr-FR" b="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0"/>
            <a:ext cx="6480720" cy="914400"/>
          </a:xfrm>
        </p:spPr>
        <p:txBody>
          <a:bodyPr/>
          <a:lstStyle/>
          <a:p>
            <a:r>
              <a:rPr lang="fr-FR" dirty="0"/>
              <a:t>Obtention d’un virus de la rage « fixe » par transmission de lapin à lapin</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18</a:t>
            </a:fld>
            <a:endParaRPr lang="fr-FR" b="0"/>
          </a:p>
        </p:txBody>
      </p:sp>
      <p:pic>
        <p:nvPicPr>
          <p:cNvPr id="7" name="Picture 4"/>
          <p:cNvPicPr>
            <a:picLocks noGrp="1" noChangeAspect="1" noChangeArrowheads="1"/>
          </p:cNvPicPr>
          <p:nvPr>
            <p:ph idx="1"/>
          </p:nvPr>
        </p:nvPicPr>
        <p:blipFill>
          <a:blip r:embed="rId2" cstate="print"/>
          <a:srcRect/>
          <a:stretch>
            <a:fillRect/>
          </a:stretch>
        </p:blipFill>
        <p:spPr bwMode="auto">
          <a:xfrm>
            <a:off x="1619672" y="980728"/>
            <a:ext cx="5941476" cy="5202895"/>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quarter" idx="10"/>
          </p:nvPr>
        </p:nvSpPr>
        <p:spPr/>
        <p:txBody>
          <a:bodyPr/>
          <a:lstStyle/>
          <a:p>
            <a:pPr>
              <a:defRPr/>
            </a:pPr>
            <a:fld id="{5B008A13-53CE-4C26-A5A9-C6FAB4DCC0CA}" type="datetime1">
              <a:rPr lang="fr-FR"/>
              <a:pPr>
                <a:defRPr/>
              </a:pPr>
              <a:t>17/01/2023</a:t>
            </a:fld>
            <a:endParaRPr lang="fr-FR"/>
          </a:p>
        </p:txBody>
      </p:sp>
      <p:sp>
        <p:nvSpPr>
          <p:cNvPr id="6" name="Espace réservé du pied de page 4"/>
          <p:cNvSpPr>
            <a:spLocks noGrp="1"/>
          </p:cNvSpPr>
          <p:nvPr>
            <p:ph type="ftr" sz="quarter" idx="11"/>
          </p:nvPr>
        </p:nvSpPr>
        <p:spPr/>
        <p:txBody>
          <a:bodyPr/>
          <a:lstStyle/>
          <a:p>
            <a:pPr>
              <a:defRPr/>
            </a:pPr>
            <a:r>
              <a:rPr lang="fr-FR"/>
              <a:t> </a:t>
            </a:r>
          </a:p>
        </p:txBody>
      </p:sp>
      <p:sp>
        <p:nvSpPr>
          <p:cNvPr id="7" name="Espace réservé du numéro de diapositive 5"/>
          <p:cNvSpPr>
            <a:spLocks noGrp="1"/>
          </p:cNvSpPr>
          <p:nvPr>
            <p:ph type="sldNum" sz="quarter" idx="12"/>
          </p:nvPr>
        </p:nvSpPr>
        <p:spPr/>
        <p:txBody>
          <a:bodyPr/>
          <a:lstStyle/>
          <a:p>
            <a:pPr>
              <a:defRPr/>
            </a:pPr>
            <a:r>
              <a:rPr lang="fr-FR"/>
              <a:t> </a:t>
            </a:r>
            <a:fld id="{5AC8B2D0-7BB0-43D1-AE07-5B5A22BA4E93}" type="slidenum">
              <a:rPr lang="fr-FR" b="0"/>
              <a:pPr>
                <a:defRPr/>
              </a:pPr>
              <a:t>19</a:t>
            </a:fld>
            <a:endParaRPr lang="fr-FR" b="0"/>
          </a:p>
        </p:txBody>
      </p:sp>
      <p:sp>
        <p:nvSpPr>
          <p:cNvPr id="25605" name="Rectangle 2"/>
          <p:cNvSpPr>
            <a:spLocks noGrp="1" noChangeArrowheads="1"/>
          </p:cNvSpPr>
          <p:nvPr>
            <p:ph type="title"/>
          </p:nvPr>
        </p:nvSpPr>
        <p:spPr/>
        <p:txBody>
          <a:bodyPr/>
          <a:lstStyle/>
          <a:p>
            <a:pPr eaLnBrk="1" hangingPunct="1"/>
            <a:r>
              <a:rPr lang="fr-FR"/>
              <a:t>Pasteur par Edelfelt</a:t>
            </a:r>
          </a:p>
        </p:txBody>
      </p:sp>
      <p:sp>
        <p:nvSpPr>
          <p:cNvPr id="25606" name="Rectangle 3"/>
          <p:cNvSpPr>
            <a:spLocks noGrp="1" noChangeArrowheads="1"/>
          </p:cNvSpPr>
          <p:nvPr>
            <p:ph type="body" idx="1"/>
          </p:nvPr>
        </p:nvSpPr>
        <p:spPr/>
        <p:txBody>
          <a:bodyPr/>
          <a:lstStyle/>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b="0" dirty="0"/>
          </a:p>
          <a:p>
            <a:pPr eaLnBrk="1" hangingPunct="1">
              <a:buFontTx/>
              <a:buNone/>
            </a:pPr>
            <a:endParaRPr lang="fr-FR" dirty="0"/>
          </a:p>
        </p:txBody>
      </p:sp>
      <p:pic>
        <p:nvPicPr>
          <p:cNvPr id="25607" name="Picture 4"/>
          <p:cNvPicPr>
            <a:picLocks noChangeAspect="1" noChangeArrowheads="1"/>
          </p:cNvPicPr>
          <p:nvPr/>
        </p:nvPicPr>
        <p:blipFill>
          <a:blip r:embed="rId2" cstate="print"/>
          <a:srcRect/>
          <a:stretch>
            <a:fillRect/>
          </a:stretch>
        </p:blipFill>
        <p:spPr bwMode="auto">
          <a:xfrm>
            <a:off x="2297113" y="981075"/>
            <a:ext cx="4276725" cy="5256213"/>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838200" y="0"/>
            <a:ext cx="6326088" cy="914400"/>
          </a:xfrm>
        </p:spPr>
        <p:txBody>
          <a:bodyPr/>
          <a:lstStyle/>
          <a:p>
            <a:r>
              <a:rPr lang="fr-FR" altLang="fr-FR" sz="2800" dirty="0"/>
              <a:t>La contribution pasteurienne à l’histoire des vaccins</a:t>
            </a:r>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2</a:t>
            </a:fld>
            <a:endParaRPr lang="fr-FR" b="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sz="quarter" idx="10"/>
          </p:nvPr>
        </p:nvSpPr>
        <p:spPr/>
        <p:txBody>
          <a:bodyPr/>
          <a:lstStyle/>
          <a:p>
            <a:pPr>
              <a:defRPr/>
            </a:pPr>
            <a:fld id="{F8BE7FB5-D971-4A99-8409-D98AA244D238}" type="datetime1">
              <a:rPr lang="fr-FR" altLang="fr-FR"/>
              <a:pPr>
                <a:defRPr/>
              </a:pPr>
              <a:t>17/01/2023</a:t>
            </a:fld>
            <a:endParaRPr lang="fr-FR" altLang="fr-FR"/>
          </a:p>
        </p:txBody>
      </p:sp>
      <p:sp>
        <p:nvSpPr>
          <p:cNvPr id="6" name="Espace réservé du pied de page 2"/>
          <p:cNvSpPr>
            <a:spLocks noGrp="1"/>
          </p:cNvSpPr>
          <p:nvPr>
            <p:ph type="ftr" sz="quarter" idx="11"/>
          </p:nvPr>
        </p:nvSpPr>
        <p:spPr/>
        <p:txBody>
          <a:bodyPr/>
          <a:lstStyle/>
          <a:p>
            <a:pPr>
              <a:defRPr/>
            </a:pPr>
            <a:r>
              <a:rPr lang="fr-FR" altLang="fr-FR"/>
              <a:t> </a:t>
            </a:r>
          </a:p>
        </p:txBody>
      </p:sp>
      <p:sp>
        <p:nvSpPr>
          <p:cNvPr id="7" name="Espace réservé du numéro de diapositive 3"/>
          <p:cNvSpPr>
            <a:spLocks noGrp="1"/>
          </p:cNvSpPr>
          <p:nvPr>
            <p:ph type="sldNum" sz="quarter" idx="12"/>
          </p:nvPr>
        </p:nvSpPr>
        <p:spPr/>
        <p:txBody>
          <a:bodyPr/>
          <a:lstStyle/>
          <a:p>
            <a:pPr>
              <a:defRPr/>
            </a:pPr>
            <a:r>
              <a:rPr lang="fr-FR" altLang="fr-FR"/>
              <a:t> </a:t>
            </a:r>
            <a:fld id="{7CE7C6AC-F486-414C-9519-A615901D2E0F}" type="slidenum">
              <a:rPr lang="fr-FR" altLang="fr-FR" b="0"/>
              <a:pPr>
                <a:defRPr/>
              </a:pPr>
              <a:t>20</a:t>
            </a:fld>
            <a:endParaRPr lang="fr-FR" altLang="fr-FR" b="0"/>
          </a:p>
        </p:txBody>
      </p:sp>
      <p:pic>
        <p:nvPicPr>
          <p:cNvPr id="34821" name="Picture 4"/>
          <p:cNvPicPr>
            <a:picLocks noChangeAspect="1" noChangeArrowheads="1"/>
          </p:cNvPicPr>
          <p:nvPr/>
        </p:nvPicPr>
        <p:blipFill>
          <a:blip r:embed="rId2" cstate="print"/>
          <a:srcRect/>
          <a:stretch>
            <a:fillRect/>
          </a:stretch>
        </p:blipFill>
        <p:spPr bwMode="auto">
          <a:xfrm>
            <a:off x="0" y="908050"/>
            <a:ext cx="8820150" cy="5834063"/>
          </a:xfrm>
          <a:prstGeom prst="rect">
            <a:avLst/>
          </a:prstGeom>
          <a:noFill/>
          <a:ln w="9525">
            <a:noFill/>
            <a:miter lim="800000"/>
            <a:headEnd/>
            <a:tailEnd/>
          </a:ln>
        </p:spPr>
      </p:pic>
      <p:sp>
        <p:nvSpPr>
          <p:cNvPr id="34822" name="Rectangle 5"/>
          <p:cNvSpPr>
            <a:spLocks noChangeArrowheads="1"/>
          </p:cNvSpPr>
          <p:nvPr/>
        </p:nvSpPr>
        <p:spPr bwMode="auto">
          <a:xfrm>
            <a:off x="0" y="0"/>
            <a:ext cx="838200" cy="908050"/>
          </a:xfrm>
          <a:prstGeom prst="rect">
            <a:avLst/>
          </a:prstGeom>
          <a:solidFill>
            <a:srgbClr val="29167C"/>
          </a:solidFill>
          <a:ln w="9525">
            <a:solidFill>
              <a:schemeClr val="tx1"/>
            </a:solidFill>
            <a:miter lim="800000"/>
            <a:headEnd/>
            <a:tailEnd/>
          </a:ln>
        </p:spPr>
        <p:txBody>
          <a:bodyPr wrap="none" anchor="ctr"/>
          <a:lstStyle/>
          <a:p>
            <a:pPr algn="ctr"/>
            <a:endParaRPr lang="es-MX" altLang="fr-FR" sz="2800" b="0">
              <a:solidFill>
                <a:srgbClr val="000066"/>
              </a:solidFill>
              <a:latin typeface="Times New Roman" pitchFamily="18" charset="0"/>
            </a:endParaRPr>
          </a:p>
        </p:txBody>
      </p:sp>
      <p:sp>
        <p:nvSpPr>
          <p:cNvPr id="34823" name="Text Box 7"/>
          <p:cNvSpPr txBox="1">
            <a:spLocks noChangeArrowheads="1"/>
          </p:cNvSpPr>
          <p:nvPr/>
        </p:nvSpPr>
        <p:spPr bwMode="auto">
          <a:xfrm>
            <a:off x="6096000" y="3429000"/>
            <a:ext cx="2819400" cy="1311275"/>
          </a:xfrm>
          <a:prstGeom prst="rect">
            <a:avLst/>
          </a:prstGeom>
          <a:noFill/>
          <a:ln w="9525">
            <a:noFill/>
            <a:miter lim="800000"/>
            <a:headEnd/>
            <a:tailEnd/>
          </a:ln>
        </p:spPr>
        <p:txBody>
          <a:bodyPr>
            <a:spAutoFit/>
          </a:bodyPr>
          <a:lstStyle/>
          <a:p>
            <a:r>
              <a:rPr lang="es-MX" altLang="fr-FR" sz="2000">
                <a:solidFill>
                  <a:srgbClr val="990000"/>
                </a:solidFill>
                <a:latin typeface="Verdana" pitchFamily="34" charset="0"/>
              </a:rPr>
              <a:t>6 juillet 1885</a:t>
            </a:r>
          </a:p>
          <a:p>
            <a:endParaRPr lang="es-MX" altLang="fr-FR" sz="2000">
              <a:solidFill>
                <a:srgbClr val="990000"/>
              </a:solidFill>
              <a:latin typeface="Verdana" pitchFamily="34" charset="0"/>
            </a:endParaRPr>
          </a:p>
          <a:p>
            <a:r>
              <a:rPr lang="es-MX" altLang="fr-FR" sz="2000">
                <a:solidFill>
                  <a:srgbClr val="990000"/>
                </a:solidFill>
                <a:latin typeface="Verdana" pitchFamily="34" charset="0"/>
              </a:rPr>
              <a:t>La vaccination </a:t>
            </a:r>
          </a:p>
          <a:p>
            <a:r>
              <a:rPr lang="es-MX" altLang="fr-FR" sz="2000">
                <a:solidFill>
                  <a:srgbClr val="990000"/>
                </a:solidFill>
                <a:latin typeface="Verdana" pitchFamily="34" charset="0"/>
              </a:rPr>
              <a:t>de Joseph Meister</a:t>
            </a:r>
            <a:r>
              <a:rPr lang="es-MX" altLang="fr-FR" sz="2000">
                <a:solidFill>
                  <a:srgbClr val="990000"/>
                </a:solidFill>
              </a:rPr>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sz="quarter" idx="10"/>
          </p:nvPr>
        </p:nvSpPr>
        <p:spPr/>
        <p:txBody>
          <a:bodyPr/>
          <a:lstStyle/>
          <a:p>
            <a:pPr>
              <a:defRPr/>
            </a:pPr>
            <a:fld id="{2AE55405-DFF1-4DC5-B9E6-5F17BA54F623}" type="datetime1">
              <a:rPr lang="fr-FR"/>
              <a:pPr>
                <a:defRPr/>
              </a:pPr>
              <a:t>17/01/2023</a:t>
            </a:fld>
            <a:endParaRPr lang="fr-FR"/>
          </a:p>
        </p:txBody>
      </p:sp>
      <p:sp>
        <p:nvSpPr>
          <p:cNvPr id="6" name="Espace réservé du pied de page 2"/>
          <p:cNvSpPr>
            <a:spLocks noGrp="1"/>
          </p:cNvSpPr>
          <p:nvPr>
            <p:ph type="ftr" sz="quarter" idx="11"/>
          </p:nvPr>
        </p:nvSpPr>
        <p:spPr/>
        <p:txBody>
          <a:bodyPr/>
          <a:lstStyle/>
          <a:p>
            <a:pPr>
              <a:defRPr/>
            </a:pPr>
            <a:r>
              <a:rPr lang="fr-FR"/>
              <a:t> </a:t>
            </a:r>
          </a:p>
        </p:txBody>
      </p:sp>
      <p:sp>
        <p:nvSpPr>
          <p:cNvPr id="7" name="Espace réservé du numéro de diapositive 3"/>
          <p:cNvSpPr>
            <a:spLocks noGrp="1"/>
          </p:cNvSpPr>
          <p:nvPr>
            <p:ph type="sldNum" sz="quarter" idx="12"/>
          </p:nvPr>
        </p:nvSpPr>
        <p:spPr/>
        <p:txBody>
          <a:bodyPr/>
          <a:lstStyle/>
          <a:p>
            <a:pPr>
              <a:defRPr/>
            </a:pPr>
            <a:r>
              <a:rPr lang="fr-FR"/>
              <a:t> </a:t>
            </a:r>
            <a:fld id="{AA684084-4453-4A0F-9FE3-F481888EDBB4}" type="slidenum">
              <a:rPr lang="fr-FR" b="0"/>
              <a:pPr>
                <a:defRPr/>
              </a:pPr>
              <a:t>21</a:t>
            </a:fld>
            <a:endParaRPr lang="fr-FR" b="0"/>
          </a:p>
        </p:txBody>
      </p:sp>
      <p:pic>
        <p:nvPicPr>
          <p:cNvPr id="25605" name="Picture 2"/>
          <p:cNvPicPr>
            <a:picLocks noChangeAspect="1" noChangeArrowheads="1"/>
          </p:cNvPicPr>
          <p:nvPr/>
        </p:nvPicPr>
        <p:blipFill>
          <a:blip r:embed="rId2" cstate="print"/>
          <a:srcRect/>
          <a:stretch>
            <a:fillRect/>
          </a:stretch>
        </p:blipFill>
        <p:spPr bwMode="auto">
          <a:xfrm>
            <a:off x="0" y="971550"/>
            <a:ext cx="7010400" cy="5273675"/>
          </a:xfrm>
          <a:prstGeom prst="rect">
            <a:avLst/>
          </a:prstGeom>
          <a:noFill/>
          <a:ln w="9525">
            <a:noFill/>
            <a:miter lim="800000"/>
            <a:headEnd/>
            <a:tailEnd/>
          </a:ln>
        </p:spPr>
      </p:pic>
      <p:sp>
        <p:nvSpPr>
          <p:cNvPr id="25606" name="Rectangle 3"/>
          <p:cNvSpPr>
            <a:spLocks noChangeArrowheads="1"/>
          </p:cNvSpPr>
          <p:nvPr/>
        </p:nvSpPr>
        <p:spPr bwMode="auto">
          <a:xfrm>
            <a:off x="0" y="0"/>
            <a:ext cx="838200" cy="908050"/>
          </a:xfrm>
          <a:prstGeom prst="rect">
            <a:avLst/>
          </a:prstGeom>
          <a:solidFill>
            <a:srgbClr val="29167C"/>
          </a:solidFill>
          <a:ln w="9525">
            <a:solidFill>
              <a:schemeClr val="tx1"/>
            </a:solidFill>
            <a:miter lim="800000"/>
            <a:headEnd/>
            <a:tailEnd/>
          </a:ln>
        </p:spPr>
        <p:txBody>
          <a:bodyPr wrap="none" anchor="ctr"/>
          <a:lstStyle/>
          <a:p>
            <a:pPr algn="ctr"/>
            <a:endParaRPr lang="es-MX" sz="2800" b="0">
              <a:solidFill>
                <a:srgbClr val="000066"/>
              </a:solidFill>
              <a:latin typeface="Times New Roman" pitchFamily="18" charset="0"/>
            </a:endParaRPr>
          </a:p>
        </p:txBody>
      </p:sp>
      <p:sp>
        <p:nvSpPr>
          <p:cNvPr id="25607" name="Text Box 4"/>
          <p:cNvSpPr txBox="1">
            <a:spLocks noChangeArrowheads="1"/>
          </p:cNvSpPr>
          <p:nvPr/>
        </p:nvSpPr>
        <p:spPr bwMode="auto">
          <a:xfrm>
            <a:off x="5697538" y="4005263"/>
            <a:ext cx="3451225" cy="2014537"/>
          </a:xfrm>
          <a:prstGeom prst="rect">
            <a:avLst/>
          </a:prstGeom>
          <a:solidFill>
            <a:schemeClr val="bg1"/>
          </a:solidFill>
          <a:ln w="9525">
            <a:noFill/>
            <a:miter lim="800000"/>
            <a:headEnd/>
            <a:tailEnd/>
          </a:ln>
        </p:spPr>
        <p:txBody>
          <a:bodyPr wrap="none">
            <a:spAutoFit/>
          </a:bodyPr>
          <a:lstStyle/>
          <a:p>
            <a:r>
              <a:rPr lang="es-MX" sz="1800">
                <a:solidFill>
                  <a:srgbClr val="990000"/>
                </a:solidFill>
                <a:latin typeface="Verdana" pitchFamily="34" charset="0"/>
              </a:rPr>
              <a:t>Inauguration officielle</a:t>
            </a:r>
          </a:p>
          <a:p>
            <a:r>
              <a:rPr lang="es-MX" sz="1800">
                <a:solidFill>
                  <a:srgbClr val="990000"/>
                </a:solidFill>
                <a:latin typeface="Verdana" pitchFamily="34" charset="0"/>
              </a:rPr>
              <a:t>de l’Institut Pasteur</a:t>
            </a:r>
          </a:p>
          <a:p>
            <a:r>
              <a:rPr lang="es-MX" sz="1800">
                <a:solidFill>
                  <a:srgbClr val="990000"/>
                </a:solidFill>
                <a:latin typeface="Verdana" pitchFamily="34" charset="0"/>
              </a:rPr>
              <a:t>le 14 novembre 1888</a:t>
            </a:r>
          </a:p>
          <a:p>
            <a:endParaRPr lang="es-MX" sz="1800">
              <a:solidFill>
                <a:srgbClr val="990000"/>
              </a:solidFill>
              <a:latin typeface="Verdana" pitchFamily="34" charset="0"/>
            </a:endParaRPr>
          </a:p>
          <a:p>
            <a:r>
              <a:rPr lang="es-MX" sz="1800">
                <a:solidFill>
                  <a:srgbClr val="990000"/>
                </a:solidFill>
                <a:latin typeface="Verdana" pitchFamily="34" charset="0"/>
              </a:rPr>
              <a:t>en présence du Président</a:t>
            </a:r>
          </a:p>
          <a:p>
            <a:r>
              <a:rPr lang="es-MX" sz="1800">
                <a:solidFill>
                  <a:srgbClr val="990000"/>
                </a:solidFill>
                <a:latin typeface="Verdana" pitchFamily="34" charset="0"/>
              </a:rPr>
              <a:t>de la République</a:t>
            </a:r>
          </a:p>
          <a:p>
            <a:r>
              <a:rPr lang="es-MX" sz="1800">
                <a:solidFill>
                  <a:srgbClr val="990000"/>
                </a:solidFill>
                <a:latin typeface="Verdana" pitchFamily="34" charset="0"/>
              </a:rPr>
              <a:t>Sadi Carnot</a:t>
            </a:r>
            <a:endParaRPr lang="es-MX" sz="1800">
              <a:latin typeface="Verdana"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dirty="0"/>
              <a:t>La typhoïde (1888 - 1914) </a:t>
            </a:r>
            <a:endParaRPr lang="fr-FR" altLang="fr-FR" sz="240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22</a:t>
            </a:fld>
            <a:endParaRPr lang="fr-FR" b="0"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p:txBody>
          <a:bodyPr/>
          <a:lstStyle/>
          <a:p>
            <a:r>
              <a:rPr lang="fr-FR" sz="2400"/>
              <a:t>André Chantemesse vers 1890</a:t>
            </a: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6DA8CCD2-9775-41B6-8278-08BDE9210237}" type="slidenum">
              <a:rPr lang="fr-FR" b="0" smtClean="0"/>
              <a:pPr>
                <a:defRPr/>
              </a:pPr>
              <a:t>23</a:t>
            </a:fld>
            <a:endParaRPr lang="fr-FR" b="0"/>
          </a:p>
        </p:txBody>
      </p:sp>
      <p:pic>
        <p:nvPicPr>
          <p:cNvPr id="12294" name="Picture 7" descr="C:\Users\maxime\Downloads\institutpasteur_d1457.jpg"/>
          <p:cNvPicPr>
            <a:picLocks noGrp="1" noChangeAspect="1" noChangeArrowheads="1"/>
          </p:cNvPicPr>
          <p:nvPr>
            <p:ph idx="1"/>
          </p:nvPr>
        </p:nvPicPr>
        <p:blipFill>
          <a:blip r:embed="rId2" cstate="print"/>
          <a:srcRect/>
          <a:stretch>
            <a:fillRect/>
          </a:stretch>
        </p:blipFill>
        <p:spPr>
          <a:xfrm>
            <a:off x="2843213" y="987425"/>
            <a:ext cx="3889375" cy="5908675"/>
          </a:xfrm>
          <a:noFill/>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p:cNvSpPr>
            <a:spLocks noGrp="1"/>
          </p:cNvSpPr>
          <p:nvPr>
            <p:ph type="title"/>
          </p:nvPr>
        </p:nvSpPr>
        <p:spPr/>
        <p:txBody>
          <a:bodyPr>
            <a:normAutofit/>
          </a:bodyPr>
          <a:lstStyle/>
          <a:p>
            <a:r>
              <a:rPr lang="fr-FR" dirty="0">
                <a:ea typeface="ＭＳ Ｐゴシック" charset="-128"/>
                <a:cs typeface="ＭＳ Ｐゴシック" charset="-128"/>
              </a:rPr>
              <a:t>Vaccination anti-typhoïdique à l’armée en 1914</a:t>
            </a:r>
          </a:p>
        </p:txBody>
      </p:sp>
      <p:pic>
        <p:nvPicPr>
          <p:cNvPr id="53251" name="Espace réservé du contenu 3" descr="vaccin typhoidepremere guerrebb76f8a58c88c88ade5f7fe187ab.jpg"/>
          <p:cNvPicPr>
            <a:picLocks noGrp="1" noChangeAspect="1"/>
          </p:cNvPicPr>
          <p:nvPr>
            <p:ph idx="1"/>
          </p:nvPr>
        </p:nvPicPr>
        <p:blipFill>
          <a:blip r:embed="rId2" cstate="print"/>
          <a:srcRect l="-14813" r="-14813"/>
          <a:stretch>
            <a:fillRect/>
          </a:stretch>
        </p:blipFill>
        <p:spPr>
          <a:xfrm>
            <a:off x="-468560" y="980728"/>
            <a:ext cx="10201133" cy="5400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re 1"/>
          <p:cNvSpPr>
            <a:spLocks noGrp="1"/>
          </p:cNvSpPr>
          <p:nvPr>
            <p:ph type="title"/>
          </p:nvPr>
        </p:nvSpPr>
        <p:spPr>
          <a:xfrm>
            <a:off x="838200" y="0"/>
            <a:ext cx="6470650" cy="914400"/>
          </a:xfrm>
        </p:spPr>
        <p:txBody>
          <a:bodyPr/>
          <a:lstStyle/>
          <a:p>
            <a:r>
              <a:rPr lang="fr-FR"/>
              <a:t>Chantemesse vaccinant les soldats à la machine à coudre…</a:t>
            </a:r>
          </a:p>
        </p:txBody>
      </p:sp>
      <p:sp>
        <p:nvSpPr>
          <p:cNvPr id="1028" name="Espace réservé du contenu 2"/>
          <p:cNvSpPr>
            <a:spLocks noGrp="1"/>
          </p:cNvSpPr>
          <p:nvPr>
            <p:ph idx="1"/>
          </p:nvPr>
        </p:nvSpPr>
        <p:spPr/>
        <p:txBody>
          <a:bodyPr/>
          <a:lstStyle/>
          <a:p>
            <a:endParaRPr lang="fr-F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7CA077D0-3B88-4CBF-9EA4-75F8BA61E6F9}" type="slidenum">
              <a:rPr lang="fr-FR" b="0" smtClean="0"/>
              <a:pPr>
                <a:defRPr/>
              </a:pPr>
              <a:t>25</a:t>
            </a:fld>
            <a:endParaRPr lang="fr-FR" b="0"/>
          </a:p>
        </p:txBody>
      </p:sp>
      <p:graphicFrame>
        <p:nvGraphicFramePr>
          <p:cNvPr id="1026" name="Object 2"/>
          <p:cNvGraphicFramePr>
            <a:graphicFrameLocks noChangeAspect="1"/>
          </p:cNvGraphicFramePr>
          <p:nvPr/>
        </p:nvGraphicFramePr>
        <p:xfrm>
          <a:off x="2339975" y="981075"/>
          <a:ext cx="4189413" cy="5876925"/>
        </p:xfrm>
        <a:graphic>
          <a:graphicData uri="http://schemas.openxmlformats.org/presentationml/2006/ole">
            <mc:AlternateContent xmlns:mc="http://schemas.openxmlformats.org/markup-compatibility/2006">
              <mc:Choice xmlns:v="urn:schemas-microsoft-com:vml" Requires="v">
                <p:oleObj name="Document" r:id="rId2" imgW="5766396" imgH="7887788" progId="Word.Document.12">
                  <p:embed/>
                </p:oleObj>
              </mc:Choice>
              <mc:Fallback>
                <p:oleObj name="Document" r:id="rId2" imgW="5766396" imgH="7887788" progId="Word.Document.12">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981075"/>
                        <a:ext cx="4189413"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1187450" y="0"/>
            <a:ext cx="6553200" cy="914400"/>
          </a:xfrm>
        </p:spPr>
        <p:txBody>
          <a:bodyPr/>
          <a:lstStyle/>
          <a:p>
            <a:r>
              <a:rPr lang="fr-FR"/>
              <a:t>Effets de la vaccination antityphoïdique</a:t>
            </a:r>
          </a:p>
        </p:txBody>
      </p:sp>
      <p:sp>
        <p:nvSpPr>
          <p:cNvPr id="13315" name="Espace réservé du contenu 2"/>
          <p:cNvSpPr>
            <a:spLocks noGrp="1"/>
          </p:cNvSpPr>
          <p:nvPr>
            <p:ph idx="1"/>
          </p:nvPr>
        </p:nvSpPr>
        <p:spPr>
          <a:xfrm>
            <a:off x="250825" y="981075"/>
            <a:ext cx="8713788" cy="4827588"/>
          </a:xfrm>
        </p:spPr>
        <p:txBody>
          <a:bodyPr/>
          <a:lstStyle/>
          <a:p>
            <a:pPr>
              <a:buFontTx/>
              <a:buNone/>
            </a:pPr>
            <a:r>
              <a:rPr lang="fr-FR" dirty="0"/>
              <a:t>    </a:t>
            </a:r>
            <a:r>
              <a:rPr lang="fr-FR" sz="2800" dirty="0"/>
              <a:t>Statistiques établies par le ministère de la guerre:</a:t>
            </a:r>
          </a:p>
          <a:p>
            <a:pPr>
              <a:buFontTx/>
              <a:buNone/>
            </a:pPr>
            <a:r>
              <a:rPr lang="fr-FR" sz="2400" dirty="0"/>
              <a:t>   Dans la zone des armées, dans les cinq derniers mois de 1914, on eut à déplorer chaque mois, en moyenne, 9000 cas de fièvre typhoïde, avec 1100 morts. </a:t>
            </a:r>
          </a:p>
          <a:p>
            <a:pPr>
              <a:buFontTx/>
              <a:buNone/>
            </a:pPr>
            <a:r>
              <a:rPr lang="fr-FR" sz="2400" dirty="0"/>
              <a:t>   Durant l’année 1917, il n’y eut plus que 130 cas par mois avec une dizaine de morts.</a:t>
            </a:r>
          </a:p>
          <a:p>
            <a:pPr>
              <a:buFontTx/>
              <a:buNone/>
            </a:pPr>
            <a:r>
              <a:rPr lang="fr-FR" sz="2400" dirty="0"/>
              <a:t>  (</a:t>
            </a:r>
            <a:r>
              <a:rPr lang="fr-FR" sz="1800" dirty="0"/>
              <a:t>On a estimé que la vaccination a protégé environ un million de soldats de la maladie pendant la durée de la guerre et évité 150 000 décès. </a:t>
            </a:r>
            <a:r>
              <a:rPr lang="fr-FR" sz="2400" dirty="0"/>
              <a:t>)</a:t>
            </a: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389FE387-8B0A-4E77-8CA4-26746D90E3FD}" type="slidenum">
              <a:rPr lang="fr-FR" b="0" smtClean="0"/>
              <a:pPr>
                <a:defRPr/>
              </a:pPr>
              <a:t>26</a:t>
            </a:fld>
            <a:endParaRPr lang="fr-FR" b="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r>
              <a:rPr lang="fr-FR"/>
              <a:t>La Une du Petit Journal</a:t>
            </a: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6A26F2EA-05DF-4CAF-A639-BE8F4EBD1ADE}" type="slidenum">
              <a:rPr lang="fr-FR" b="0" smtClean="0"/>
              <a:pPr>
                <a:defRPr/>
              </a:pPr>
              <a:t>27</a:t>
            </a:fld>
            <a:endParaRPr lang="fr-FR" b="0"/>
          </a:p>
        </p:txBody>
      </p:sp>
      <p:pic>
        <p:nvPicPr>
          <p:cNvPr id="14342" name="Picture 2" descr="C:\Users\maxime\Desktop\Icono P. et la G.G\04.2 Petit journal 06.1915.jpg"/>
          <p:cNvPicPr>
            <a:picLocks noGrp="1" noChangeAspect="1" noChangeArrowheads="1"/>
          </p:cNvPicPr>
          <p:nvPr>
            <p:ph idx="1"/>
          </p:nvPr>
        </p:nvPicPr>
        <p:blipFill>
          <a:blip r:embed="rId2" cstate="print"/>
          <a:srcRect/>
          <a:stretch>
            <a:fillRect/>
          </a:stretch>
        </p:blipFill>
        <p:spPr>
          <a:xfrm>
            <a:off x="468313" y="0"/>
            <a:ext cx="8099425" cy="11082338"/>
          </a:xfrm>
          <a:no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dirty="0" err="1"/>
              <a:t>Diphtérie</a:t>
            </a:r>
            <a:r>
              <a:rPr lang="en-US" sz="2400" dirty="0"/>
              <a:t> et </a:t>
            </a:r>
            <a:r>
              <a:rPr lang="en-US" sz="2400" dirty="0" err="1"/>
              <a:t>tétanos</a:t>
            </a:r>
            <a:r>
              <a:rPr lang="en-US" sz="2400" dirty="0"/>
              <a:t>: </a:t>
            </a:r>
            <a:r>
              <a:rPr lang="en-US" sz="2400" dirty="0" err="1"/>
              <a:t>sérothérapie</a:t>
            </a:r>
            <a:r>
              <a:rPr lang="en-US" sz="2400" dirty="0"/>
              <a:t> (1894) et </a:t>
            </a:r>
            <a:r>
              <a:rPr lang="en-US" sz="2400" dirty="0" err="1"/>
              <a:t>vaccins</a:t>
            </a:r>
            <a:r>
              <a:rPr lang="en-US" sz="240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28</a:t>
            </a:fld>
            <a:endParaRPr lang="fr-FR" b="0"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quarter" idx="10"/>
          </p:nvPr>
        </p:nvSpPr>
        <p:spPr/>
        <p:txBody>
          <a:bodyPr/>
          <a:lstStyle/>
          <a:p>
            <a:pPr>
              <a:defRPr/>
            </a:pPr>
            <a:fld id="{E90BE6F7-CA5C-4D92-964F-36606FAC25E5}" type="datetime1">
              <a:rPr lang="fr-FR"/>
              <a:pPr>
                <a:defRPr/>
              </a:pPr>
              <a:t>17/01/2023</a:t>
            </a:fld>
            <a:endParaRPr lang="fr-FR"/>
          </a:p>
        </p:txBody>
      </p:sp>
      <p:sp>
        <p:nvSpPr>
          <p:cNvPr id="6" name="Espace réservé du pied de page 4"/>
          <p:cNvSpPr>
            <a:spLocks noGrp="1"/>
          </p:cNvSpPr>
          <p:nvPr>
            <p:ph type="ftr" sz="quarter" idx="11"/>
          </p:nvPr>
        </p:nvSpPr>
        <p:spPr/>
        <p:txBody>
          <a:bodyPr/>
          <a:lstStyle/>
          <a:p>
            <a:pPr>
              <a:defRPr/>
            </a:pPr>
            <a:r>
              <a:rPr lang="fr-FR"/>
              <a:t> </a:t>
            </a:r>
          </a:p>
        </p:txBody>
      </p:sp>
      <p:sp>
        <p:nvSpPr>
          <p:cNvPr id="7" name="Espace réservé du numéro de diapositive 5"/>
          <p:cNvSpPr>
            <a:spLocks noGrp="1"/>
          </p:cNvSpPr>
          <p:nvPr>
            <p:ph type="sldNum" sz="quarter" idx="12"/>
          </p:nvPr>
        </p:nvSpPr>
        <p:spPr/>
        <p:txBody>
          <a:bodyPr/>
          <a:lstStyle/>
          <a:p>
            <a:pPr>
              <a:defRPr/>
            </a:pPr>
            <a:r>
              <a:rPr lang="fr-FR"/>
              <a:t> </a:t>
            </a:r>
            <a:fld id="{6B21569E-A943-4C8C-A99E-4BC3317A7D38}" type="slidenum">
              <a:rPr lang="fr-FR" b="0"/>
              <a:pPr>
                <a:defRPr/>
              </a:pPr>
              <a:t>29</a:t>
            </a:fld>
            <a:endParaRPr lang="fr-FR" b="0"/>
          </a:p>
        </p:txBody>
      </p:sp>
      <p:sp>
        <p:nvSpPr>
          <p:cNvPr id="29701" name="Rectangle 2"/>
          <p:cNvSpPr>
            <a:spLocks noGrp="1" noChangeArrowheads="1"/>
          </p:cNvSpPr>
          <p:nvPr>
            <p:ph type="title"/>
          </p:nvPr>
        </p:nvSpPr>
        <p:spPr/>
        <p:txBody>
          <a:bodyPr/>
          <a:lstStyle/>
          <a:p>
            <a:pPr eaLnBrk="1" hangingPunct="1"/>
            <a:r>
              <a:rPr lang="fr-FR"/>
              <a:t>Emile Roux terrassant le croup</a:t>
            </a:r>
          </a:p>
        </p:txBody>
      </p:sp>
      <p:sp>
        <p:nvSpPr>
          <p:cNvPr id="29702" name="Rectangle 3"/>
          <p:cNvSpPr>
            <a:spLocks noGrp="1" noChangeArrowheads="1"/>
          </p:cNvSpPr>
          <p:nvPr>
            <p:ph type="body" idx="1"/>
          </p:nvPr>
        </p:nvSpPr>
        <p:spPr/>
        <p:txBody>
          <a:bodyPr/>
          <a:lstStyle/>
          <a:p>
            <a:pPr eaLnBrk="1" hangingPunct="1"/>
            <a:endParaRPr lang="fr-FR"/>
          </a:p>
        </p:txBody>
      </p:sp>
      <p:pic>
        <p:nvPicPr>
          <p:cNvPr id="29703" name="Picture 4"/>
          <p:cNvPicPr>
            <a:picLocks noChangeAspect="1" noChangeArrowheads="1"/>
          </p:cNvPicPr>
          <p:nvPr/>
        </p:nvPicPr>
        <p:blipFill>
          <a:blip r:embed="rId2" cstate="print"/>
          <a:srcRect/>
          <a:stretch>
            <a:fillRect/>
          </a:stretch>
        </p:blipFill>
        <p:spPr bwMode="auto">
          <a:xfrm>
            <a:off x="2484438" y="981075"/>
            <a:ext cx="3503612" cy="5256213"/>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dirty="0" err="1"/>
              <a:t>Variolisation</a:t>
            </a:r>
            <a:r>
              <a:rPr lang="en-US" altLang="fr-FR" sz="2400" dirty="0"/>
              <a:t> et vaccination (1796) </a:t>
            </a:r>
            <a:endParaRPr lang="fr-FR" altLang="fr-FR" sz="240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3</a:t>
            </a:fld>
            <a:endParaRPr lang="fr-FR" b="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838200" y="0"/>
            <a:ext cx="6686550" cy="914400"/>
          </a:xfrm>
        </p:spPr>
        <p:txBody>
          <a:bodyPr/>
          <a:lstStyle/>
          <a:p>
            <a:r>
              <a:rPr lang="fr-FR"/>
              <a:t>Spasmes musculaires chez un patient atteint de tétanos. </a:t>
            </a:r>
            <a:r>
              <a:rPr lang="en-US"/>
              <a:t>Peinture de </a:t>
            </a:r>
            <a:r>
              <a:rPr lang="en-US">
                <a:hlinkClick r:id="rId2" tooltip="Charles Bell"/>
              </a:rPr>
              <a:t>Sir </a:t>
            </a:r>
            <a:r>
              <a:rPr lang="en-US" u="sng">
                <a:hlinkClick r:id="rId2" tooltip="Charles Bell"/>
              </a:rPr>
              <a:t>Charles Bell</a:t>
            </a:r>
            <a:r>
              <a:rPr lang="en-US" u="sng"/>
              <a:t>, </a:t>
            </a:r>
            <a:r>
              <a:rPr lang="en-US"/>
              <a:t>1809</a:t>
            </a:r>
            <a:endParaRPr lang="fr-F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A26A51F2-6669-4A8B-B3C4-E0EE518E8FA7}" type="slidenum">
              <a:rPr lang="fr-FR" b="0" smtClean="0"/>
              <a:pPr>
                <a:defRPr/>
              </a:pPr>
              <a:t>30</a:t>
            </a:fld>
            <a:endParaRPr lang="fr-FR" b="0"/>
          </a:p>
        </p:txBody>
      </p:sp>
      <p:pic>
        <p:nvPicPr>
          <p:cNvPr id="10246" name="Picture 2" descr="C:\Users\maxime\Desktop\Icono P. et la G.G\07.4 Spasmes t+®tanos.tif"/>
          <p:cNvPicPr>
            <a:picLocks noGrp="1" noChangeAspect="1" noChangeArrowheads="1"/>
          </p:cNvPicPr>
          <p:nvPr>
            <p:ph idx="1"/>
          </p:nvPr>
        </p:nvPicPr>
        <p:blipFill>
          <a:blip r:embed="rId3" cstate="print"/>
          <a:srcRect/>
          <a:stretch>
            <a:fillRect/>
          </a:stretch>
        </p:blipFill>
        <p:spPr>
          <a:xfrm>
            <a:off x="0" y="908050"/>
            <a:ext cx="9144000" cy="5949950"/>
          </a:xfrm>
          <a:noFill/>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838200" y="0"/>
            <a:ext cx="6542088" cy="914400"/>
          </a:xfrm>
        </p:spPr>
        <p:txBody>
          <a:bodyPr/>
          <a:lstStyle/>
          <a:p>
            <a:r>
              <a:rPr lang="fr-FR"/>
              <a:t>Prélèvement de sérum sur un cheval</a:t>
            </a:r>
          </a:p>
        </p:txBody>
      </p:sp>
      <p:sp>
        <p:nvSpPr>
          <p:cNvPr id="4" name="Espace réservé de la date 3"/>
          <p:cNvSpPr>
            <a:spLocks noGrp="1"/>
          </p:cNvSpPr>
          <p:nvPr>
            <p:ph type="dt" sz="quarter" idx="10"/>
          </p:nvPr>
        </p:nvSpPr>
        <p:spPr/>
        <p:txBody>
          <a:bodyPr/>
          <a:lstStyle/>
          <a:p>
            <a:pPr>
              <a:defRPr/>
            </a:pPr>
            <a:fld id="{28C60DB4-F24A-4303-B4D8-1530DBE7DE44}"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480A2D2-D586-430B-A402-2EDFA9EF3A5E}" type="slidenum">
              <a:rPr lang="fr-FR" b="0" smtClean="0"/>
              <a:pPr>
                <a:defRPr/>
              </a:pPr>
              <a:t>31</a:t>
            </a:fld>
            <a:endParaRPr lang="fr-FR" b="0"/>
          </a:p>
        </p:txBody>
      </p:sp>
      <p:pic>
        <p:nvPicPr>
          <p:cNvPr id="7174" name="Picture 2" descr="C:\Users\maxime\Pictures\icono lieutenants\20 prélèvement de sérum.jpg"/>
          <p:cNvPicPr>
            <a:picLocks noGrp="1" noChangeAspect="1" noChangeArrowheads="1"/>
          </p:cNvPicPr>
          <p:nvPr>
            <p:ph idx="1"/>
          </p:nvPr>
        </p:nvPicPr>
        <p:blipFill>
          <a:blip r:embed="rId2" cstate="print"/>
          <a:srcRect/>
          <a:stretch>
            <a:fillRect/>
          </a:stretch>
        </p:blipFill>
        <p:spPr>
          <a:xfrm>
            <a:off x="611188" y="1000125"/>
            <a:ext cx="7993062" cy="5857875"/>
          </a:xfrm>
          <a:noFill/>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r>
              <a:rPr lang="fr-FR"/>
              <a:t>Essai clinique des la sérothérapie.</a:t>
            </a:r>
            <a:br>
              <a:rPr lang="fr-FR"/>
            </a:br>
            <a:r>
              <a:rPr lang="fr-FR"/>
              <a:t>(Roux, Martin et Chaillou, 1894)</a:t>
            </a:r>
          </a:p>
        </p:txBody>
      </p:sp>
      <p:sp>
        <p:nvSpPr>
          <p:cNvPr id="9219" name="Espace réservé du contenu 2"/>
          <p:cNvSpPr>
            <a:spLocks noGrp="1"/>
          </p:cNvSpPr>
          <p:nvPr>
            <p:ph idx="1"/>
          </p:nvPr>
        </p:nvSpPr>
        <p:spPr>
          <a:xfrm>
            <a:off x="827088" y="2349500"/>
            <a:ext cx="7772400" cy="4114800"/>
          </a:xfrm>
        </p:spPr>
        <p:txBody>
          <a:bodyPr/>
          <a:lstStyle/>
          <a:p>
            <a:r>
              <a:rPr lang="fr-FR" sz="2400"/>
              <a:t>448 jeunes diphtériques hospitalisés à l’hôpital des Enfants malades et traités par sérothérapie: survie 75 % </a:t>
            </a:r>
          </a:p>
          <a:p>
            <a:r>
              <a:rPr lang="fr-FR" sz="2400"/>
              <a:t>520 enfants diphtériques non traités à l’hôpital Trousseau: survie 40 % </a:t>
            </a:r>
          </a:p>
        </p:txBody>
      </p:sp>
      <p:sp>
        <p:nvSpPr>
          <p:cNvPr id="4" name="Espace réservé de la date 3"/>
          <p:cNvSpPr>
            <a:spLocks noGrp="1"/>
          </p:cNvSpPr>
          <p:nvPr>
            <p:ph type="dt" sz="quarter" idx="10"/>
          </p:nvPr>
        </p:nvSpPr>
        <p:spPr/>
        <p:txBody>
          <a:bodyPr/>
          <a:lstStyle/>
          <a:p>
            <a:pPr>
              <a:defRPr/>
            </a:pPr>
            <a:fld id="{0C8D3AF3-3292-4C29-A1CC-BEF57127592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21259FCB-BAF5-41ED-86BE-68F5300DEF46}" type="slidenum">
              <a:rPr lang="fr-FR" b="0" smtClean="0"/>
              <a:pPr>
                <a:defRPr/>
              </a:pPr>
              <a:t>32</a:t>
            </a:fld>
            <a:endParaRPr lang="fr-FR" b="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Gaston Ramon vers 1930</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33</a:t>
            </a:fld>
            <a:endParaRPr lang="fr-FR" b="0"/>
          </a:p>
        </p:txBody>
      </p:sp>
      <p:pic>
        <p:nvPicPr>
          <p:cNvPr id="38914" name="Picture 2" descr="C:\Users\maxime\Desktop\institutpasteur_d830.jpg"/>
          <p:cNvPicPr>
            <a:picLocks noGrp="1" noChangeAspect="1" noChangeArrowheads="1"/>
          </p:cNvPicPr>
          <p:nvPr>
            <p:ph idx="1"/>
          </p:nvPr>
        </p:nvPicPr>
        <p:blipFill>
          <a:blip r:embed="rId2" cstate="print"/>
          <a:srcRect/>
          <a:stretch>
            <a:fillRect/>
          </a:stretch>
        </p:blipFill>
        <p:spPr bwMode="auto">
          <a:xfrm>
            <a:off x="2843808" y="980728"/>
            <a:ext cx="3572828" cy="5261703"/>
          </a:xfrm>
          <a:prstGeom prst="rect">
            <a:avLst/>
          </a:prstGeom>
          <a:noFill/>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dirty="0"/>
              <a:t>La tuberculose (1921) </a:t>
            </a:r>
            <a:endParaRPr lang="fr-FR" altLang="fr-FR" sz="240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34</a:t>
            </a:fld>
            <a:endParaRPr lang="fr-FR" b="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r>
              <a:rPr lang="fr-FR" altLang="fr-FR"/>
              <a:t>Le bacille de Koch </a:t>
            </a:r>
          </a:p>
        </p:txBody>
      </p:sp>
      <p:sp>
        <p:nvSpPr>
          <p:cNvPr id="25603" name="Espace réservé du contenu 2"/>
          <p:cNvSpPr>
            <a:spLocks noGrp="1"/>
          </p:cNvSpPr>
          <p:nvPr>
            <p:ph idx="1"/>
          </p:nvPr>
        </p:nvSpPr>
        <p:spPr/>
        <p:txBody>
          <a:bodyPr/>
          <a:lstStyle/>
          <a:p>
            <a:endParaRPr lang="fr-FR" altLang="fr-FR"/>
          </a:p>
        </p:txBody>
      </p:sp>
      <p:sp>
        <p:nvSpPr>
          <p:cNvPr id="4" name="Espace réservé de la date 3"/>
          <p:cNvSpPr>
            <a:spLocks noGrp="1"/>
          </p:cNvSpPr>
          <p:nvPr>
            <p:ph type="dt" sz="quarter" idx="10"/>
          </p:nvPr>
        </p:nvSpPr>
        <p:spPr/>
        <p:txBody>
          <a:bodyPr/>
          <a:lstStyle/>
          <a:p>
            <a:pPr>
              <a:defRPr/>
            </a:pPr>
            <a:fld id="{6A4E53FB-2987-4F37-B396-18A3A048C981}"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5A69044E-E201-46DF-884B-C6DEEC91A9EC}" type="slidenum">
              <a:rPr lang="fr-FR" b="0" smtClean="0"/>
              <a:pPr>
                <a:defRPr/>
              </a:pPr>
              <a:t>35</a:t>
            </a:fld>
            <a:endParaRPr lang="fr-FR" b="0"/>
          </a:p>
        </p:txBody>
      </p:sp>
      <p:pic>
        <p:nvPicPr>
          <p:cNvPr id="25607" name="Picture 2" descr="C:\Users\maxime\AppData\Local\Temp\Aetiologie_der_Tuberkulose.jpg"/>
          <p:cNvPicPr>
            <a:picLocks noChangeAspect="1" noChangeArrowheads="1"/>
          </p:cNvPicPr>
          <p:nvPr/>
        </p:nvPicPr>
        <p:blipFill>
          <a:blip r:embed="rId2" cstate="print"/>
          <a:srcRect/>
          <a:stretch>
            <a:fillRect/>
          </a:stretch>
        </p:blipFill>
        <p:spPr bwMode="auto">
          <a:xfrm>
            <a:off x="2555875" y="981075"/>
            <a:ext cx="3960813" cy="5815013"/>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1"/>
          <p:cNvSpPr>
            <a:spLocks noGrp="1"/>
          </p:cNvSpPr>
          <p:nvPr>
            <p:ph type="dt" sz="quarter" idx="10"/>
          </p:nvPr>
        </p:nvSpPr>
        <p:spPr/>
        <p:txBody>
          <a:bodyPr/>
          <a:lstStyle/>
          <a:p>
            <a:pPr>
              <a:defRPr/>
            </a:pPr>
            <a:fld id="{707DDCF3-E168-4B84-A1F7-463D6ED4ECBD}" type="datetime1">
              <a:rPr lang="fr-FR"/>
              <a:pPr>
                <a:defRPr/>
              </a:pPr>
              <a:t>17/01/2023</a:t>
            </a:fld>
            <a:endParaRPr lang="fr-FR"/>
          </a:p>
        </p:txBody>
      </p:sp>
      <p:sp>
        <p:nvSpPr>
          <p:cNvPr id="8" name="Espace réservé du pied de page 2"/>
          <p:cNvSpPr>
            <a:spLocks noGrp="1"/>
          </p:cNvSpPr>
          <p:nvPr>
            <p:ph type="ftr" sz="quarter" idx="11"/>
          </p:nvPr>
        </p:nvSpPr>
        <p:spPr/>
        <p:txBody>
          <a:bodyPr/>
          <a:lstStyle/>
          <a:p>
            <a:pPr>
              <a:defRPr/>
            </a:pPr>
            <a:r>
              <a:rPr lang="fr-FR"/>
              <a:t> </a:t>
            </a:r>
          </a:p>
        </p:txBody>
      </p:sp>
      <p:sp>
        <p:nvSpPr>
          <p:cNvPr id="9" name="Espace réservé du numéro de diapositive 3"/>
          <p:cNvSpPr>
            <a:spLocks noGrp="1"/>
          </p:cNvSpPr>
          <p:nvPr>
            <p:ph type="sldNum" sz="quarter" idx="12"/>
          </p:nvPr>
        </p:nvSpPr>
        <p:spPr/>
        <p:txBody>
          <a:bodyPr/>
          <a:lstStyle/>
          <a:p>
            <a:pPr>
              <a:defRPr/>
            </a:pPr>
            <a:r>
              <a:rPr lang="fr-FR"/>
              <a:t> </a:t>
            </a:r>
            <a:fld id="{FF224D1F-C1A5-4A7A-B006-EDDDF07BCEF9}" type="slidenum">
              <a:rPr lang="fr-FR" b="0"/>
              <a:pPr>
                <a:defRPr/>
              </a:pPr>
              <a:t>36</a:t>
            </a:fld>
            <a:endParaRPr lang="fr-FR" b="0"/>
          </a:p>
        </p:txBody>
      </p:sp>
      <p:sp>
        <p:nvSpPr>
          <p:cNvPr id="50181" name="Rectangle 2"/>
          <p:cNvSpPr>
            <a:spLocks noChangeArrowheads="1"/>
          </p:cNvSpPr>
          <p:nvPr/>
        </p:nvSpPr>
        <p:spPr bwMode="auto">
          <a:xfrm>
            <a:off x="381000" y="990600"/>
            <a:ext cx="8382000" cy="1068388"/>
          </a:xfrm>
          <a:prstGeom prst="rect">
            <a:avLst/>
          </a:prstGeom>
          <a:noFill/>
          <a:ln w="9525">
            <a:noFill/>
            <a:miter lim="800000"/>
            <a:headEnd/>
            <a:tailEnd/>
          </a:ln>
        </p:spPr>
        <p:txBody>
          <a:bodyPr>
            <a:spAutoFit/>
          </a:bodyPr>
          <a:lstStyle/>
          <a:p>
            <a:endParaRPr lang="fr-FR" sz="2800" b="0" i="1">
              <a:solidFill>
                <a:srgbClr val="000066"/>
              </a:solidFill>
              <a:latin typeface="Verdana" pitchFamily="34" charset="0"/>
            </a:endParaRPr>
          </a:p>
          <a:p>
            <a:r>
              <a:rPr lang="fr-FR" sz="3600" b="0">
                <a:solidFill>
                  <a:srgbClr val="000066"/>
                </a:solidFill>
                <a:latin typeface="Verdana" pitchFamily="34" charset="0"/>
              </a:rPr>
              <a:t> </a:t>
            </a:r>
            <a:endParaRPr lang="fr-FR" sz="1800">
              <a:solidFill>
                <a:srgbClr val="000066"/>
              </a:solidFill>
              <a:latin typeface="Times New Roman" pitchFamily="18" charset="0"/>
            </a:endParaRPr>
          </a:p>
        </p:txBody>
      </p:sp>
      <p:sp>
        <p:nvSpPr>
          <p:cNvPr id="50182" name="Rectangle 3"/>
          <p:cNvSpPr>
            <a:spLocks noChangeArrowheads="1"/>
          </p:cNvSpPr>
          <p:nvPr/>
        </p:nvSpPr>
        <p:spPr bwMode="auto">
          <a:xfrm>
            <a:off x="838200" y="0"/>
            <a:ext cx="5638800" cy="914400"/>
          </a:xfrm>
          <a:prstGeom prst="rect">
            <a:avLst/>
          </a:prstGeom>
          <a:noFill/>
          <a:ln w="9525">
            <a:noFill/>
            <a:miter lim="800000"/>
            <a:headEnd/>
            <a:tailEnd/>
          </a:ln>
        </p:spPr>
        <p:txBody>
          <a:bodyPr anchor="ctr"/>
          <a:lstStyle/>
          <a:p>
            <a:r>
              <a:rPr lang="fr-FR" sz="2200">
                <a:solidFill>
                  <a:schemeClr val="bg1"/>
                </a:solidFill>
                <a:latin typeface="Verdana" pitchFamily="34" charset="0"/>
                <a:cs typeface="Times" pitchFamily="18" charset="0"/>
              </a:rPr>
              <a:t>  </a:t>
            </a:r>
            <a:r>
              <a:rPr lang="fr-FR" sz="2400">
                <a:solidFill>
                  <a:srgbClr val="FF9933"/>
                </a:solidFill>
                <a:latin typeface="Verdana" pitchFamily="34" charset="0"/>
                <a:cs typeface="Times" pitchFamily="18" charset="0"/>
              </a:rPr>
              <a:t> </a:t>
            </a:r>
            <a:endParaRPr lang="fr-FR" sz="2200">
              <a:solidFill>
                <a:schemeClr val="bg1"/>
              </a:solidFill>
              <a:latin typeface="Verdana" pitchFamily="34" charset="0"/>
              <a:cs typeface="Times" pitchFamily="18" charset="0"/>
            </a:endParaRPr>
          </a:p>
        </p:txBody>
      </p:sp>
      <p:sp>
        <p:nvSpPr>
          <p:cNvPr id="50183" name="Rectangle 4"/>
          <p:cNvSpPr>
            <a:spLocks noChangeArrowheads="1"/>
          </p:cNvSpPr>
          <p:nvPr/>
        </p:nvSpPr>
        <p:spPr bwMode="auto">
          <a:xfrm>
            <a:off x="0" y="0"/>
            <a:ext cx="838200" cy="908050"/>
          </a:xfrm>
          <a:prstGeom prst="rect">
            <a:avLst/>
          </a:prstGeom>
          <a:solidFill>
            <a:srgbClr val="29167C"/>
          </a:solidFill>
          <a:ln w="9525">
            <a:solidFill>
              <a:schemeClr val="tx1"/>
            </a:solidFill>
            <a:miter lim="800000"/>
            <a:headEnd/>
            <a:tailEnd/>
          </a:ln>
        </p:spPr>
        <p:txBody>
          <a:bodyPr wrap="none" anchor="ctr"/>
          <a:lstStyle/>
          <a:p>
            <a:pPr algn="ctr"/>
            <a:endParaRPr lang="es-MX">
              <a:solidFill>
                <a:srgbClr val="000066"/>
              </a:solidFill>
            </a:endParaRPr>
          </a:p>
        </p:txBody>
      </p:sp>
      <p:pic>
        <p:nvPicPr>
          <p:cNvPr id="50184" name="Picture 5" descr="Mycobacterium"/>
          <p:cNvPicPr>
            <a:picLocks noChangeAspect="1" noChangeArrowheads="1"/>
          </p:cNvPicPr>
          <p:nvPr/>
        </p:nvPicPr>
        <p:blipFill>
          <a:blip r:embed="rId3" cstate="print"/>
          <a:srcRect/>
          <a:stretch>
            <a:fillRect/>
          </a:stretch>
        </p:blipFill>
        <p:spPr bwMode="auto">
          <a:xfrm>
            <a:off x="0" y="923925"/>
            <a:ext cx="6659563" cy="5329238"/>
          </a:xfrm>
          <a:prstGeom prst="rect">
            <a:avLst/>
          </a:prstGeom>
          <a:noFill/>
          <a:ln w="9525">
            <a:noFill/>
            <a:miter lim="800000"/>
            <a:headEnd/>
            <a:tailEnd/>
          </a:ln>
        </p:spPr>
      </p:pic>
      <p:sp>
        <p:nvSpPr>
          <p:cNvPr id="50185" name="Text Box 6"/>
          <p:cNvSpPr txBox="1">
            <a:spLocks noChangeArrowheads="1"/>
          </p:cNvSpPr>
          <p:nvPr/>
        </p:nvSpPr>
        <p:spPr bwMode="auto">
          <a:xfrm>
            <a:off x="6535738" y="3284538"/>
            <a:ext cx="2695575" cy="2530475"/>
          </a:xfrm>
          <a:prstGeom prst="rect">
            <a:avLst/>
          </a:prstGeom>
          <a:noFill/>
          <a:ln w="9525">
            <a:noFill/>
            <a:miter lim="800000"/>
            <a:headEnd/>
            <a:tailEnd/>
          </a:ln>
        </p:spPr>
        <p:txBody>
          <a:bodyPr wrap="none">
            <a:spAutoFit/>
          </a:bodyPr>
          <a:lstStyle/>
          <a:p>
            <a:r>
              <a:rPr lang="fr-FR" sz="2000" i="1">
                <a:solidFill>
                  <a:srgbClr val="00006A"/>
                </a:solidFill>
                <a:latin typeface="Verdana" pitchFamily="34" charset="0"/>
              </a:rPr>
              <a:t> Mycobacterium </a:t>
            </a:r>
          </a:p>
          <a:p>
            <a:r>
              <a:rPr lang="fr-FR" sz="2000" i="1">
                <a:solidFill>
                  <a:srgbClr val="00006A"/>
                </a:solidFill>
                <a:latin typeface="Verdana" pitchFamily="34" charset="0"/>
              </a:rPr>
              <a:t> Tuberculosis</a:t>
            </a:r>
          </a:p>
          <a:p>
            <a:r>
              <a:rPr lang="fr-FR" sz="2000" i="1">
                <a:solidFill>
                  <a:srgbClr val="00006A"/>
                </a:solidFill>
                <a:latin typeface="Verdana" pitchFamily="34" charset="0"/>
              </a:rPr>
              <a:t> (bacille de Koch)</a:t>
            </a:r>
          </a:p>
          <a:p>
            <a:r>
              <a:rPr lang="fr-FR" sz="2000" i="1">
                <a:solidFill>
                  <a:srgbClr val="00006A"/>
                </a:solidFill>
                <a:latin typeface="Verdana" pitchFamily="34" charset="0"/>
              </a:rPr>
              <a:t> découvert </a:t>
            </a:r>
          </a:p>
          <a:p>
            <a:r>
              <a:rPr lang="fr-FR" sz="2000" i="1">
                <a:solidFill>
                  <a:srgbClr val="00006A"/>
                </a:solidFill>
                <a:latin typeface="Verdana" pitchFamily="34" charset="0"/>
              </a:rPr>
              <a:t> en 1882</a:t>
            </a:r>
          </a:p>
          <a:p>
            <a:endParaRPr lang="fr-FR" sz="2000" i="1">
              <a:solidFill>
                <a:srgbClr val="00006A"/>
              </a:solidFill>
              <a:latin typeface="Verdana" pitchFamily="34" charset="0"/>
            </a:endParaRPr>
          </a:p>
          <a:p>
            <a:r>
              <a:rPr lang="fr-FR" sz="2000">
                <a:solidFill>
                  <a:srgbClr val="00006A"/>
                </a:solidFill>
                <a:latin typeface="Verdana" pitchFamily="34" charset="0"/>
              </a:rPr>
              <a:t> Agent de la</a:t>
            </a:r>
          </a:p>
          <a:p>
            <a:r>
              <a:rPr lang="fr-FR" sz="2000">
                <a:solidFill>
                  <a:srgbClr val="00006A"/>
                </a:solidFill>
                <a:latin typeface="Verdana" pitchFamily="34" charset="0"/>
              </a:rPr>
              <a:t> tuberculose</a:t>
            </a:r>
          </a:p>
        </p:txBody>
      </p:sp>
      <p:pic>
        <p:nvPicPr>
          <p:cNvPr id="10" name="Picture 5" descr="Mycobacterium"/>
          <p:cNvPicPr>
            <a:picLocks noChangeAspect="1" noChangeArrowheads="1"/>
          </p:cNvPicPr>
          <p:nvPr/>
        </p:nvPicPr>
        <p:blipFill>
          <a:blip r:embed="rId3" cstate="print"/>
          <a:srcRect/>
          <a:stretch>
            <a:fillRect/>
          </a:stretch>
        </p:blipFill>
        <p:spPr bwMode="auto">
          <a:xfrm>
            <a:off x="0" y="980728"/>
            <a:ext cx="6659563" cy="5329238"/>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1"/>
          <p:cNvSpPr>
            <a:spLocks noGrp="1"/>
          </p:cNvSpPr>
          <p:nvPr>
            <p:ph type="dt" sz="quarter" idx="10"/>
          </p:nvPr>
        </p:nvSpPr>
        <p:spPr/>
        <p:txBody>
          <a:bodyPr/>
          <a:lstStyle/>
          <a:p>
            <a:pPr>
              <a:defRPr/>
            </a:pPr>
            <a:fld id="{EEA51769-72AF-4FCE-B454-9177320F7FE9}" type="datetime1">
              <a:rPr lang="fr-FR"/>
              <a:pPr>
                <a:defRPr/>
              </a:pPr>
              <a:t>17/01/2023</a:t>
            </a:fld>
            <a:endParaRPr lang="fr-FR"/>
          </a:p>
        </p:txBody>
      </p:sp>
      <p:sp>
        <p:nvSpPr>
          <p:cNvPr id="8" name="Espace réservé du pied de page 2"/>
          <p:cNvSpPr>
            <a:spLocks noGrp="1"/>
          </p:cNvSpPr>
          <p:nvPr>
            <p:ph type="ftr" sz="quarter" idx="11"/>
          </p:nvPr>
        </p:nvSpPr>
        <p:spPr/>
        <p:txBody>
          <a:bodyPr/>
          <a:lstStyle/>
          <a:p>
            <a:pPr>
              <a:defRPr/>
            </a:pPr>
            <a:r>
              <a:rPr lang="fr-FR"/>
              <a:t> </a:t>
            </a:r>
          </a:p>
        </p:txBody>
      </p:sp>
      <p:sp>
        <p:nvSpPr>
          <p:cNvPr id="9" name="Espace réservé du numéro de diapositive 3"/>
          <p:cNvSpPr>
            <a:spLocks noGrp="1"/>
          </p:cNvSpPr>
          <p:nvPr>
            <p:ph type="sldNum" sz="quarter" idx="12"/>
          </p:nvPr>
        </p:nvSpPr>
        <p:spPr/>
        <p:txBody>
          <a:bodyPr/>
          <a:lstStyle/>
          <a:p>
            <a:pPr>
              <a:defRPr/>
            </a:pPr>
            <a:r>
              <a:rPr lang="fr-FR"/>
              <a:t> </a:t>
            </a:r>
            <a:fld id="{49311333-EF07-41AA-ADEB-D9C63F0A2848}" type="slidenum">
              <a:rPr lang="fr-FR" b="0"/>
              <a:pPr>
                <a:defRPr/>
              </a:pPr>
              <a:t>37</a:t>
            </a:fld>
            <a:endParaRPr lang="fr-FR" b="0"/>
          </a:p>
        </p:txBody>
      </p:sp>
      <p:sp>
        <p:nvSpPr>
          <p:cNvPr id="51205" name="Rectangle 2"/>
          <p:cNvSpPr>
            <a:spLocks noChangeArrowheads="1"/>
          </p:cNvSpPr>
          <p:nvPr/>
        </p:nvSpPr>
        <p:spPr bwMode="auto">
          <a:xfrm>
            <a:off x="381000" y="990600"/>
            <a:ext cx="8382000" cy="1068388"/>
          </a:xfrm>
          <a:prstGeom prst="rect">
            <a:avLst/>
          </a:prstGeom>
          <a:noFill/>
          <a:ln w="9525">
            <a:noFill/>
            <a:miter lim="800000"/>
            <a:headEnd/>
            <a:tailEnd/>
          </a:ln>
        </p:spPr>
        <p:txBody>
          <a:bodyPr>
            <a:spAutoFit/>
          </a:bodyPr>
          <a:lstStyle/>
          <a:p>
            <a:endParaRPr lang="fr-FR" sz="2800" b="0" i="1">
              <a:solidFill>
                <a:srgbClr val="000066"/>
              </a:solidFill>
              <a:latin typeface="Verdana" pitchFamily="34" charset="0"/>
            </a:endParaRPr>
          </a:p>
          <a:p>
            <a:r>
              <a:rPr lang="fr-FR" sz="3600" b="0">
                <a:solidFill>
                  <a:srgbClr val="000066"/>
                </a:solidFill>
                <a:latin typeface="Verdana" pitchFamily="34" charset="0"/>
              </a:rPr>
              <a:t> </a:t>
            </a:r>
            <a:endParaRPr lang="fr-FR" sz="1800">
              <a:solidFill>
                <a:srgbClr val="000066"/>
              </a:solidFill>
              <a:latin typeface="Times New Roman" pitchFamily="18" charset="0"/>
            </a:endParaRPr>
          </a:p>
        </p:txBody>
      </p:sp>
      <p:sp>
        <p:nvSpPr>
          <p:cNvPr id="51206" name="Rectangle 3"/>
          <p:cNvSpPr>
            <a:spLocks noChangeArrowheads="1"/>
          </p:cNvSpPr>
          <p:nvPr/>
        </p:nvSpPr>
        <p:spPr bwMode="auto">
          <a:xfrm>
            <a:off x="838200" y="0"/>
            <a:ext cx="5638800" cy="914400"/>
          </a:xfrm>
          <a:prstGeom prst="rect">
            <a:avLst/>
          </a:prstGeom>
          <a:noFill/>
          <a:ln w="9525">
            <a:noFill/>
            <a:miter lim="800000"/>
            <a:headEnd/>
            <a:tailEnd/>
          </a:ln>
        </p:spPr>
        <p:txBody>
          <a:bodyPr anchor="ctr"/>
          <a:lstStyle/>
          <a:p>
            <a:r>
              <a:rPr lang="fr-FR" sz="2200">
                <a:solidFill>
                  <a:schemeClr val="bg1"/>
                </a:solidFill>
                <a:latin typeface="Verdana" pitchFamily="34" charset="0"/>
                <a:cs typeface="Times" pitchFamily="18" charset="0"/>
              </a:rPr>
              <a:t>  </a:t>
            </a:r>
            <a:r>
              <a:rPr lang="fr-FR" sz="2400">
                <a:solidFill>
                  <a:srgbClr val="FF9933"/>
                </a:solidFill>
                <a:latin typeface="Verdana" pitchFamily="34" charset="0"/>
                <a:cs typeface="Times" pitchFamily="18" charset="0"/>
              </a:rPr>
              <a:t> </a:t>
            </a:r>
            <a:endParaRPr lang="fr-FR" sz="2200">
              <a:solidFill>
                <a:schemeClr val="bg1"/>
              </a:solidFill>
              <a:latin typeface="Verdana" pitchFamily="34" charset="0"/>
              <a:cs typeface="Times" pitchFamily="18" charset="0"/>
            </a:endParaRPr>
          </a:p>
        </p:txBody>
      </p:sp>
      <p:sp>
        <p:nvSpPr>
          <p:cNvPr id="51207" name="Rectangle 4"/>
          <p:cNvSpPr>
            <a:spLocks noChangeArrowheads="1"/>
          </p:cNvSpPr>
          <p:nvPr/>
        </p:nvSpPr>
        <p:spPr bwMode="auto">
          <a:xfrm>
            <a:off x="0" y="0"/>
            <a:ext cx="838200" cy="908050"/>
          </a:xfrm>
          <a:prstGeom prst="rect">
            <a:avLst/>
          </a:prstGeom>
          <a:solidFill>
            <a:srgbClr val="29167C"/>
          </a:solidFill>
          <a:ln w="9525">
            <a:solidFill>
              <a:schemeClr val="tx1"/>
            </a:solidFill>
            <a:miter lim="800000"/>
            <a:headEnd/>
            <a:tailEnd/>
          </a:ln>
        </p:spPr>
        <p:txBody>
          <a:bodyPr wrap="none" anchor="ctr"/>
          <a:lstStyle/>
          <a:p>
            <a:pPr algn="ctr"/>
            <a:endParaRPr lang="es-MX">
              <a:solidFill>
                <a:srgbClr val="000066"/>
              </a:solidFill>
            </a:endParaRPr>
          </a:p>
        </p:txBody>
      </p:sp>
      <p:pic>
        <p:nvPicPr>
          <p:cNvPr id="51208" name="Picture 5" descr="DCalmette et Guérin"/>
          <p:cNvPicPr>
            <a:picLocks noChangeAspect="1" noChangeArrowheads="1"/>
          </p:cNvPicPr>
          <p:nvPr/>
        </p:nvPicPr>
        <p:blipFill>
          <a:blip r:embed="rId3" cstate="print"/>
          <a:srcRect/>
          <a:stretch>
            <a:fillRect/>
          </a:stretch>
        </p:blipFill>
        <p:spPr bwMode="auto">
          <a:xfrm>
            <a:off x="0" y="908050"/>
            <a:ext cx="3694113" cy="5329238"/>
          </a:xfrm>
          <a:prstGeom prst="rect">
            <a:avLst/>
          </a:prstGeom>
          <a:noFill/>
          <a:ln w="9525">
            <a:noFill/>
            <a:miter lim="800000"/>
            <a:headEnd/>
            <a:tailEnd/>
          </a:ln>
        </p:spPr>
      </p:pic>
      <p:sp>
        <p:nvSpPr>
          <p:cNvPr id="51209" name="Text Box 6"/>
          <p:cNvSpPr txBox="1">
            <a:spLocks noChangeArrowheads="1"/>
          </p:cNvSpPr>
          <p:nvPr/>
        </p:nvSpPr>
        <p:spPr bwMode="auto">
          <a:xfrm>
            <a:off x="4716463" y="3141663"/>
            <a:ext cx="3181350" cy="1920875"/>
          </a:xfrm>
          <a:prstGeom prst="rect">
            <a:avLst/>
          </a:prstGeom>
          <a:noFill/>
          <a:ln w="9525">
            <a:noFill/>
            <a:miter lim="800000"/>
            <a:headEnd/>
            <a:tailEnd/>
          </a:ln>
        </p:spPr>
        <p:txBody>
          <a:bodyPr wrap="none">
            <a:spAutoFit/>
          </a:bodyPr>
          <a:lstStyle/>
          <a:p>
            <a:r>
              <a:rPr lang="fr-FR" sz="2000">
                <a:solidFill>
                  <a:srgbClr val="00006A"/>
                </a:solidFill>
                <a:latin typeface="Verdana" pitchFamily="34" charset="0"/>
              </a:rPr>
              <a:t>Albert Calmette</a:t>
            </a:r>
          </a:p>
          <a:p>
            <a:r>
              <a:rPr lang="fr-FR" sz="2000">
                <a:solidFill>
                  <a:srgbClr val="00006A"/>
                </a:solidFill>
                <a:latin typeface="Verdana" pitchFamily="34" charset="0"/>
              </a:rPr>
              <a:t>et Camille Guerin,</a:t>
            </a:r>
          </a:p>
          <a:p>
            <a:r>
              <a:rPr lang="fr-FR" sz="2000">
                <a:solidFill>
                  <a:srgbClr val="00006A"/>
                </a:solidFill>
                <a:latin typeface="Verdana" pitchFamily="34" charset="0"/>
              </a:rPr>
              <a:t>inventeurs du BCG, </a:t>
            </a:r>
          </a:p>
          <a:p>
            <a:endParaRPr lang="fr-FR" sz="2000">
              <a:solidFill>
                <a:srgbClr val="00006A"/>
              </a:solidFill>
              <a:latin typeface="Verdana" pitchFamily="34" charset="0"/>
            </a:endParaRPr>
          </a:p>
          <a:p>
            <a:r>
              <a:rPr lang="fr-FR" sz="2000">
                <a:solidFill>
                  <a:srgbClr val="00006A"/>
                </a:solidFill>
                <a:latin typeface="Verdana" pitchFamily="34" charset="0"/>
              </a:rPr>
              <a:t>dans leur laboratoire</a:t>
            </a:r>
          </a:p>
          <a:p>
            <a:r>
              <a:rPr lang="fr-FR" sz="2000">
                <a:solidFill>
                  <a:srgbClr val="00006A"/>
                </a:solidFill>
                <a:latin typeface="Verdana" pitchFamily="34" charset="0"/>
              </a:rPr>
              <a:t>(1921)</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quarter" idx="10"/>
          </p:nvPr>
        </p:nvSpPr>
        <p:spPr/>
        <p:txBody>
          <a:bodyPr/>
          <a:lstStyle/>
          <a:p>
            <a:pPr>
              <a:defRPr/>
            </a:pPr>
            <a:fld id="{98F41653-C36D-43CB-ADCE-328B43F4B817}" type="datetime1">
              <a:rPr lang="fr-FR"/>
              <a:pPr>
                <a:defRPr/>
              </a:pPr>
              <a:t>17/01/2023</a:t>
            </a:fld>
            <a:endParaRPr lang="fr-FR"/>
          </a:p>
        </p:txBody>
      </p:sp>
      <p:sp>
        <p:nvSpPr>
          <p:cNvPr id="6" name="Espace réservé du pied de page 4"/>
          <p:cNvSpPr>
            <a:spLocks noGrp="1"/>
          </p:cNvSpPr>
          <p:nvPr>
            <p:ph type="ftr" sz="quarter" idx="11"/>
          </p:nvPr>
        </p:nvSpPr>
        <p:spPr/>
        <p:txBody>
          <a:bodyPr/>
          <a:lstStyle/>
          <a:p>
            <a:pPr>
              <a:defRPr/>
            </a:pPr>
            <a:r>
              <a:rPr lang="fr-FR"/>
              <a:t> </a:t>
            </a:r>
          </a:p>
        </p:txBody>
      </p:sp>
      <p:sp>
        <p:nvSpPr>
          <p:cNvPr id="7" name="Espace réservé du numéro de diapositive 5"/>
          <p:cNvSpPr>
            <a:spLocks noGrp="1"/>
          </p:cNvSpPr>
          <p:nvPr>
            <p:ph type="sldNum" sz="quarter" idx="12"/>
          </p:nvPr>
        </p:nvSpPr>
        <p:spPr/>
        <p:txBody>
          <a:bodyPr/>
          <a:lstStyle/>
          <a:p>
            <a:pPr>
              <a:defRPr/>
            </a:pPr>
            <a:r>
              <a:rPr lang="fr-FR"/>
              <a:t> </a:t>
            </a:r>
            <a:fld id="{A1F783B8-26DC-42A9-AC47-5404201170F7}" type="slidenum">
              <a:rPr lang="fr-FR" b="0"/>
              <a:pPr>
                <a:defRPr/>
              </a:pPr>
              <a:t>38</a:t>
            </a:fld>
            <a:endParaRPr lang="fr-FR" b="0"/>
          </a:p>
        </p:txBody>
      </p:sp>
      <p:sp>
        <p:nvSpPr>
          <p:cNvPr id="52229" name="Rectangle 2"/>
          <p:cNvSpPr>
            <a:spLocks noGrp="1" noChangeArrowheads="1"/>
          </p:cNvSpPr>
          <p:nvPr>
            <p:ph type="title"/>
          </p:nvPr>
        </p:nvSpPr>
        <p:spPr/>
        <p:txBody>
          <a:bodyPr/>
          <a:lstStyle/>
          <a:p>
            <a:pPr eaLnBrk="1" hangingPunct="1"/>
            <a:r>
              <a:rPr lang="fr-FR" dirty="0"/>
              <a:t>Timbre antituberculeux</a:t>
            </a:r>
          </a:p>
        </p:txBody>
      </p:sp>
      <p:sp>
        <p:nvSpPr>
          <p:cNvPr id="52230" name="Rectangle 3"/>
          <p:cNvSpPr>
            <a:spLocks noGrp="1" noChangeArrowheads="1"/>
          </p:cNvSpPr>
          <p:nvPr>
            <p:ph type="body" idx="1"/>
          </p:nvPr>
        </p:nvSpPr>
        <p:spPr/>
        <p:txBody>
          <a:bodyPr/>
          <a:lstStyle/>
          <a:p>
            <a:pPr eaLnBrk="1" hangingPunct="1"/>
            <a:endParaRPr lang="fr-FR"/>
          </a:p>
        </p:txBody>
      </p:sp>
      <p:pic>
        <p:nvPicPr>
          <p:cNvPr id="52231" name="Picture 4"/>
          <p:cNvPicPr>
            <a:picLocks noChangeAspect="1" noChangeArrowheads="1"/>
          </p:cNvPicPr>
          <p:nvPr/>
        </p:nvPicPr>
        <p:blipFill>
          <a:blip r:embed="rId2" cstate="print"/>
          <a:srcRect/>
          <a:stretch>
            <a:fillRect/>
          </a:stretch>
        </p:blipFill>
        <p:spPr bwMode="auto">
          <a:xfrm>
            <a:off x="179388" y="966788"/>
            <a:ext cx="8280400" cy="5246687"/>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b="0" dirty="0"/>
              <a:t>Les premiers vaccins de Pasteur: choléra des poules (1879) et charbon (1881)</a:t>
            </a:r>
            <a:endParaRPr lang="fr-FR" altLang="fr-FR" sz="2400" b="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dirty="0"/>
              <a:t>Vaccins et biologie moléculaire </a:t>
            </a:r>
            <a:endParaRPr lang="fr-FR" altLang="fr-FR" sz="240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39</a:t>
            </a:fld>
            <a:endParaRPr lang="fr-FR" b="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La Variole</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4</a:t>
            </a:fld>
            <a:endParaRPr lang="fr-FR" b="0"/>
          </a:p>
        </p:txBody>
      </p:sp>
      <p:pic>
        <p:nvPicPr>
          <p:cNvPr id="7" name="Picture 2"/>
          <p:cNvPicPr>
            <a:picLocks noGrp="1" noChangeAspect="1" noChangeArrowheads="1"/>
          </p:cNvPicPr>
          <p:nvPr>
            <p:ph idx="1"/>
          </p:nvPr>
        </p:nvPicPr>
        <p:blipFill>
          <a:blip r:embed="rId2"/>
          <a:srcRect t="13249" r="13223"/>
          <a:stretch>
            <a:fillRect/>
          </a:stretch>
        </p:blipFill>
        <p:spPr bwMode="auto">
          <a:xfrm>
            <a:off x="4724399" y="4038598"/>
            <a:ext cx="2" cy="3"/>
          </a:xfrm>
          <a:prstGeom prst="rect">
            <a:avLst/>
          </a:prstGeom>
          <a:noFill/>
          <a:ln w="76200" cmpd="tri">
            <a:solidFill>
              <a:srgbClr val="FFFFFF"/>
            </a:solidFill>
            <a:miter lim="800000"/>
            <a:headEnd/>
            <a:tailEnd/>
          </a:ln>
        </p:spPr>
      </p:pic>
      <p:pic>
        <p:nvPicPr>
          <p:cNvPr id="8" name="Picture 2"/>
          <p:cNvPicPr>
            <a:picLocks noChangeAspect="1" noChangeArrowheads="1"/>
          </p:cNvPicPr>
          <p:nvPr/>
        </p:nvPicPr>
        <p:blipFill>
          <a:blip r:embed="rId2" cstate="print"/>
          <a:srcRect t="13249" r="13223"/>
          <a:stretch>
            <a:fillRect/>
          </a:stretch>
        </p:blipFill>
        <p:spPr bwMode="auto">
          <a:xfrm>
            <a:off x="2411760" y="908720"/>
            <a:ext cx="4536256" cy="5289516"/>
          </a:xfrm>
          <a:prstGeom prst="rect">
            <a:avLst/>
          </a:prstGeom>
          <a:noFill/>
          <a:ln w="76200" cmpd="tri">
            <a:solidFill>
              <a:srgbClr val="FFFFFF"/>
            </a:solid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3"/>
          <p:cNvSpPr>
            <a:spLocks noGrp="1"/>
          </p:cNvSpPr>
          <p:nvPr>
            <p:ph type="ftr" sz="quarter" idx="10"/>
          </p:nvPr>
        </p:nvSpPr>
        <p:spPr/>
        <p:txBody>
          <a:bodyPr/>
          <a:lstStyle/>
          <a:p>
            <a:r>
              <a:rPr lang="fr-FR" altLang="fr-FR"/>
              <a:t> </a:t>
            </a:r>
          </a:p>
        </p:txBody>
      </p:sp>
      <p:sp>
        <p:nvSpPr>
          <p:cNvPr id="339970" name="Rectangle 2"/>
          <p:cNvSpPr>
            <a:spLocks noGrp="1" noChangeArrowheads="1"/>
          </p:cNvSpPr>
          <p:nvPr>
            <p:ph type="title"/>
          </p:nvPr>
        </p:nvSpPr>
        <p:spPr>
          <a:xfrm>
            <a:off x="1403350" y="1052513"/>
            <a:ext cx="6902450" cy="914400"/>
          </a:xfrm>
        </p:spPr>
        <p:txBody>
          <a:bodyPr/>
          <a:lstStyle/>
          <a:p>
            <a:r>
              <a:rPr lang="fr-FR" altLang="fr-FR" sz="2800" dirty="0">
                <a:solidFill>
                  <a:srgbClr val="0070C0"/>
                </a:solidFill>
              </a:rPr>
              <a:t>Principaux vaccins disponibles</a:t>
            </a:r>
          </a:p>
        </p:txBody>
      </p:sp>
      <p:graphicFrame>
        <p:nvGraphicFramePr>
          <p:cNvPr id="339992" name="Group 24"/>
          <p:cNvGraphicFramePr>
            <a:graphicFrameLocks noGrp="1"/>
          </p:cNvGraphicFramePr>
          <p:nvPr/>
        </p:nvGraphicFramePr>
        <p:xfrm>
          <a:off x="0" y="2492375"/>
          <a:ext cx="9144000" cy="335805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06388">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ctr" defTabSz="762000" rtl="0" eaLnBrk="1" fontAlgn="base" latinLnBrk="0" hangingPunct="1">
                        <a:lnSpc>
                          <a:spcPct val="100000"/>
                        </a:lnSpc>
                        <a:spcBef>
                          <a:spcPct val="0"/>
                        </a:spcBef>
                        <a:spcAft>
                          <a:spcPct val="20000"/>
                        </a:spcAft>
                        <a:buClrTx/>
                        <a:buSzTx/>
                        <a:buFontTx/>
                        <a:buNone/>
                        <a:tabLst/>
                      </a:pPr>
                      <a:r>
                        <a:rPr kumimoji="0" lang="fr-FR" altLang="fr-FR" sz="2000" b="1" i="0" u="none" strike="noStrike" cap="none" normalizeH="0" baseline="0" dirty="0">
                          <a:ln>
                            <a:noFill/>
                          </a:ln>
                          <a:solidFill>
                            <a:srgbClr val="000099"/>
                          </a:solidFill>
                          <a:effectLst/>
                          <a:latin typeface="Verdana" pitchFamily="34" charset="0"/>
                          <a:cs typeface="Times New Roman" pitchFamily="18" charset="0"/>
                        </a:rPr>
                        <a:t>VIVANTS ATTENUES</a:t>
                      </a:r>
                      <a:endParaRPr kumimoji="0" lang="fr-FR" altLang="fr-FR" sz="2000" b="1" i="0" u="none" strike="noStrike" cap="none" normalizeH="0" baseline="0" dirty="0">
                        <a:ln>
                          <a:noFill/>
                        </a:ln>
                        <a:solidFill>
                          <a:srgbClr val="000099"/>
                        </a:solidFill>
                        <a:effectLst/>
                        <a:latin typeface="Verdana" pitchFamily="34" charset="0"/>
                      </a:endParaRP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ctr" defTabSz="762000" rtl="0" eaLnBrk="1" fontAlgn="base" latinLnBrk="0" hangingPunct="1">
                        <a:lnSpc>
                          <a:spcPct val="100000"/>
                        </a:lnSpc>
                        <a:spcBef>
                          <a:spcPct val="0"/>
                        </a:spcBef>
                        <a:spcAft>
                          <a:spcPct val="20000"/>
                        </a:spcAft>
                        <a:buClrTx/>
                        <a:buSzTx/>
                        <a:buFontTx/>
                        <a:buNone/>
                        <a:tabLst/>
                      </a:pPr>
                      <a:r>
                        <a:rPr kumimoji="0" lang="fr-FR" altLang="fr-FR" sz="2000" b="1" i="0" u="none" strike="noStrike" cap="none" normalizeH="0" baseline="0">
                          <a:ln>
                            <a:noFill/>
                          </a:ln>
                          <a:solidFill>
                            <a:srgbClr val="000099"/>
                          </a:solidFill>
                          <a:effectLst/>
                          <a:latin typeface="Verdana" pitchFamily="34" charset="0"/>
                          <a:cs typeface="Times New Roman" pitchFamily="18" charset="0"/>
                        </a:rPr>
                        <a:t>TUES</a:t>
                      </a:r>
                      <a:endParaRPr kumimoji="0" lang="fr-FR" altLang="fr-FR" sz="2000" b="1" i="0" u="none" strike="noStrike" cap="none" normalizeH="0" baseline="0">
                        <a:ln>
                          <a:noFill/>
                        </a:ln>
                        <a:solidFill>
                          <a:srgbClr val="000099"/>
                        </a:solidFill>
                        <a:effectLst/>
                        <a:latin typeface="Verdana" pitchFamily="34" charset="0"/>
                      </a:endParaRP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ctr" defTabSz="762000" rtl="0" eaLnBrk="1" fontAlgn="base" latinLnBrk="0" hangingPunct="1">
                        <a:lnSpc>
                          <a:spcPct val="100000"/>
                        </a:lnSpc>
                        <a:spcBef>
                          <a:spcPct val="0"/>
                        </a:spcBef>
                        <a:spcAft>
                          <a:spcPct val="20000"/>
                        </a:spcAft>
                        <a:buClrTx/>
                        <a:buSzTx/>
                        <a:buFontTx/>
                        <a:buNone/>
                        <a:tabLst/>
                      </a:pPr>
                      <a:r>
                        <a:rPr kumimoji="0" lang="fr-FR" altLang="fr-FR" sz="2000" b="1" i="0" u="none" strike="noStrike" cap="none" normalizeH="0" baseline="0">
                          <a:ln>
                            <a:noFill/>
                          </a:ln>
                          <a:solidFill>
                            <a:srgbClr val="000099"/>
                          </a:solidFill>
                          <a:effectLst/>
                          <a:latin typeface="Verdana" pitchFamily="34" charset="0"/>
                          <a:cs typeface="Times New Roman" pitchFamily="18" charset="0"/>
                        </a:rPr>
                        <a:t>SOUS-UNITES</a:t>
                      </a:r>
                      <a:endParaRPr kumimoji="0" lang="fr-FR" altLang="fr-FR" sz="2000" b="1" i="0" u="none" strike="noStrike" cap="none" normalizeH="0" baseline="0">
                        <a:ln>
                          <a:noFill/>
                        </a:ln>
                        <a:solidFill>
                          <a:srgbClr val="000099"/>
                        </a:solidFill>
                        <a:effectLst/>
                        <a:latin typeface="Verdana" pitchFamily="34" charset="0"/>
                      </a:endParaRP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835150">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Variole </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Poliomyélite (oral)</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Tuberculose (BCG)</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Rougeole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Oreillons</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Rubéole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Fièvre jaune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a:ln>
                            <a:noFill/>
                          </a:ln>
                          <a:solidFill>
                            <a:srgbClr val="000099"/>
                          </a:solidFill>
                          <a:effectLst/>
                          <a:latin typeface="Times New Roman" pitchFamily="18" charset="0"/>
                          <a:cs typeface="Times New Roman" pitchFamily="18" charset="0"/>
                        </a:rPr>
                        <a:t>Varicelle</a:t>
                      </a: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Coqueluche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Poliomyélite (injectable)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Grippe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Rage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Hépatite A</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Encéphalite Japonaise</a:t>
                      </a:r>
                      <a:endParaRPr kumimoji="0" lang="fr-FR" altLang="fr-FR" sz="1800" b="1" i="0" u="none" strike="noStrike" cap="none" normalizeH="0" baseline="0" dirty="0">
                        <a:ln>
                          <a:noFill/>
                        </a:ln>
                        <a:solidFill>
                          <a:srgbClr val="000099"/>
                        </a:solidFill>
                        <a:effectLst/>
                        <a:latin typeface="Verdana" pitchFamily="34" charset="0"/>
                      </a:endParaRP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defTabSz="762000">
                        <a:spcBef>
                          <a:spcPct val="40000"/>
                        </a:spcBef>
                        <a:spcAft>
                          <a:spcPct val="20000"/>
                        </a:spcAft>
                        <a:buClr>
                          <a:srgbClr val="000066"/>
                        </a:buClr>
                        <a:buSzPct val="120000"/>
                        <a:defRPr sz="1400" b="1">
                          <a:solidFill>
                            <a:srgbClr val="000066"/>
                          </a:solidFill>
                          <a:latin typeface="Verdana" pitchFamily="34" charset="0"/>
                        </a:defRPr>
                      </a:lvl1pPr>
                      <a:lvl2pPr marL="571500" defTabSz="762000">
                        <a:spcBef>
                          <a:spcPct val="40000"/>
                        </a:spcBef>
                        <a:defRPr sz="1400" b="1">
                          <a:solidFill>
                            <a:srgbClr val="000066"/>
                          </a:solidFill>
                          <a:latin typeface="Verdana" pitchFamily="34" charset="0"/>
                        </a:defRPr>
                      </a:lvl2pPr>
                      <a:lvl3pPr marL="1143000" defTabSz="762000">
                        <a:spcBef>
                          <a:spcPct val="40000"/>
                        </a:spcBef>
                        <a:buSzPct val="80000"/>
                        <a:defRPr sz="1200">
                          <a:solidFill>
                            <a:srgbClr val="000066"/>
                          </a:solidFill>
                          <a:latin typeface="Verdana" pitchFamily="34" charset="0"/>
                        </a:defRPr>
                      </a:lvl3pPr>
                      <a:lvl4pPr marL="1714500" defTabSz="762000">
                        <a:spcBef>
                          <a:spcPct val="40000"/>
                        </a:spcBef>
                        <a:buFont typeface="Marlett" pitchFamily="2" charset="2"/>
                        <a:defRPr sz="1000">
                          <a:solidFill>
                            <a:srgbClr val="000066"/>
                          </a:solidFill>
                          <a:latin typeface="Verdana" pitchFamily="34" charset="0"/>
                        </a:defRPr>
                      </a:lvl4pPr>
                      <a:lvl5pPr marL="2286000" defTabSz="762000">
                        <a:spcBef>
                          <a:spcPct val="40000"/>
                        </a:spcBef>
                        <a:defRPr sz="900" i="1">
                          <a:solidFill>
                            <a:srgbClr val="000066"/>
                          </a:solidFill>
                          <a:latin typeface="Verdana" pitchFamily="34" charset="0"/>
                        </a:defRPr>
                      </a:lvl5pPr>
                      <a:lvl6pPr marL="2743200" defTabSz="762000" fontAlgn="base">
                        <a:spcBef>
                          <a:spcPct val="40000"/>
                        </a:spcBef>
                        <a:spcAft>
                          <a:spcPct val="0"/>
                        </a:spcAft>
                        <a:defRPr sz="900" i="1">
                          <a:solidFill>
                            <a:srgbClr val="000066"/>
                          </a:solidFill>
                          <a:latin typeface="Verdana" pitchFamily="34" charset="0"/>
                        </a:defRPr>
                      </a:lvl6pPr>
                      <a:lvl7pPr marL="3200400" defTabSz="762000" fontAlgn="base">
                        <a:spcBef>
                          <a:spcPct val="40000"/>
                        </a:spcBef>
                        <a:spcAft>
                          <a:spcPct val="0"/>
                        </a:spcAft>
                        <a:defRPr sz="900" i="1">
                          <a:solidFill>
                            <a:srgbClr val="000066"/>
                          </a:solidFill>
                          <a:latin typeface="Verdana" pitchFamily="34" charset="0"/>
                        </a:defRPr>
                      </a:lvl7pPr>
                      <a:lvl8pPr marL="3657600" defTabSz="762000" fontAlgn="base">
                        <a:spcBef>
                          <a:spcPct val="40000"/>
                        </a:spcBef>
                        <a:spcAft>
                          <a:spcPct val="0"/>
                        </a:spcAft>
                        <a:defRPr sz="900" i="1">
                          <a:solidFill>
                            <a:srgbClr val="000066"/>
                          </a:solidFill>
                          <a:latin typeface="Verdana" pitchFamily="34" charset="0"/>
                        </a:defRPr>
                      </a:lvl8pPr>
                      <a:lvl9pPr marL="4114800" defTabSz="762000" fontAlgn="base">
                        <a:spcBef>
                          <a:spcPct val="40000"/>
                        </a:spcBef>
                        <a:spcAft>
                          <a:spcPct val="0"/>
                        </a:spcAft>
                        <a:defRPr sz="900" i="1">
                          <a:solidFill>
                            <a:srgbClr val="000066"/>
                          </a:solidFill>
                          <a:latin typeface="Verdana" pitchFamily="34" charset="0"/>
                        </a:defRPr>
                      </a:lvl9pPr>
                    </a:lstStyle>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Diphtérie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Tétanos</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1" u="none" strike="noStrike" cap="none" normalizeH="0" baseline="0" dirty="0" err="1">
                          <a:ln>
                            <a:noFill/>
                          </a:ln>
                          <a:solidFill>
                            <a:srgbClr val="000099"/>
                          </a:solidFill>
                          <a:effectLst/>
                          <a:latin typeface="Times New Roman" pitchFamily="18" charset="0"/>
                          <a:cs typeface="Times New Roman" pitchFamily="18" charset="0"/>
                        </a:rPr>
                        <a:t>Haemophilus</a:t>
                      </a:r>
                      <a:r>
                        <a:rPr kumimoji="0" lang="fr-FR" altLang="fr-FR" sz="1800" b="1" i="1" u="none" strike="noStrike" cap="none" normalizeH="0" baseline="0" dirty="0">
                          <a:ln>
                            <a:noFill/>
                          </a:ln>
                          <a:solidFill>
                            <a:srgbClr val="000099"/>
                          </a:solidFill>
                          <a:effectLst/>
                          <a:latin typeface="Times New Roman" pitchFamily="18" charset="0"/>
                          <a:cs typeface="Times New Roman" pitchFamily="18" charset="0"/>
                        </a:rPr>
                        <a:t> </a:t>
                      </a:r>
                      <a:r>
                        <a:rPr kumimoji="0" lang="fr-FR" altLang="fr-FR" sz="1800" b="1" i="1" u="none" strike="noStrike" cap="none" normalizeH="0" baseline="0" dirty="0" err="1">
                          <a:ln>
                            <a:noFill/>
                          </a:ln>
                          <a:solidFill>
                            <a:srgbClr val="000099"/>
                          </a:solidFill>
                          <a:effectLst/>
                          <a:latin typeface="Times New Roman" pitchFamily="18" charset="0"/>
                          <a:cs typeface="Times New Roman" pitchFamily="18" charset="0"/>
                        </a:rPr>
                        <a:t>influenzae</a:t>
                      </a: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 b</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Pneumocoque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Méningocoque</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Hépatite B</a:t>
                      </a:r>
                    </a:p>
                    <a:p>
                      <a:pPr marL="0" marR="0" lvl="0" indent="0" algn="l" defTabSz="762000" rtl="0" eaLnBrk="1" fontAlgn="base" latinLnBrk="0" hangingPunct="1">
                        <a:lnSpc>
                          <a:spcPct val="100000"/>
                        </a:lnSpc>
                        <a:spcBef>
                          <a:spcPct val="0"/>
                        </a:spcBef>
                        <a:spcAft>
                          <a:spcPct val="20000"/>
                        </a:spcAft>
                        <a:buClrTx/>
                        <a:buSzTx/>
                        <a:buFontTx/>
                        <a:buNone/>
                        <a:tabLst/>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Typhoïde Vi</a:t>
                      </a:r>
                    </a:p>
                    <a:p>
                      <a:pPr marL="0" marR="0" lvl="0" indent="0" algn="l" defTabSz="762000" rtl="0" eaLnBrk="1" fontAlgn="base" latinLnBrk="0" hangingPunct="1">
                        <a:lnSpc>
                          <a:spcPct val="100000"/>
                        </a:lnSpc>
                        <a:spcBef>
                          <a:spcPct val="0"/>
                        </a:spcBef>
                        <a:spcAft>
                          <a:spcPct val="20000"/>
                        </a:spcAft>
                        <a:buClrTx/>
                        <a:buSzTx/>
                        <a:buFontTx/>
                        <a:buNone/>
                        <a:tabLst/>
                        <a:defRPr/>
                      </a:pPr>
                      <a:r>
                        <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rPr>
                        <a:t>Coqueluche acellulaire</a:t>
                      </a:r>
                    </a:p>
                    <a:p>
                      <a:pPr marL="0" marR="0" lvl="0" indent="0" algn="l" defTabSz="762000" rtl="0" eaLnBrk="1" fontAlgn="base" latinLnBrk="0" hangingPunct="1">
                        <a:lnSpc>
                          <a:spcPct val="100000"/>
                        </a:lnSpc>
                        <a:spcBef>
                          <a:spcPct val="0"/>
                        </a:spcBef>
                        <a:spcAft>
                          <a:spcPct val="20000"/>
                        </a:spcAft>
                        <a:buClrTx/>
                        <a:buSzTx/>
                        <a:buFontTx/>
                        <a:buNone/>
                        <a:tabLst/>
                      </a:pPr>
                      <a:endParaRPr kumimoji="0" lang="fr-FR" altLang="fr-FR" sz="1800" b="1" i="0" u="none" strike="noStrike" cap="none" normalizeH="0" baseline="0" dirty="0">
                        <a:ln>
                          <a:noFill/>
                        </a:ln>
                        <a:solidFill>
                          <a:srgbClr val="000099"/>
                        </a:solidFill>
                        <a:effectLst/>
                        <a:latin typeface="Times New Roman" pitchFamily="18" charset="0"/>
                        <a:cs typeface="Times New Roman" pitchFamily="18" charset="0"/>
                      </a:endParaRPr>
                    </a:p>
                  </a:txBody>
                  <a:tcPr marL="74027" marR="74027" marT="36365" marB="3636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bl>
          </a:graphicData>
        </a:graphic>
      </p:graphicFrame>
      <p:sp>
        <p:nvSpPr>
          <p:cNvPr id="339985" name="Rectangle 17" descr="Diagonales larges vers le haut"/>
          <p:cNvSpPr>
            <a:spLocks noChangeArrowheads="1"/>
          </p:cNvSpPr>
          <p:nvPr/>
        </p:nvSpPr>
        <p:spPr bwMode="auto">
          <a:xfrm>
            <a:off x="0" y="4633913"/>
            <a:ext cx="9144000" cy="0"/>
          </a:xfrm>
          <a:prstGeom prst="rect">
            <a:avLst/>
          </a:prstGeom>
          <a:noFill/>
          <a:ln>
            <a:noFill/>
          </a:ln>
          <a:effectLst/>
          <a:extLst>
            <a:ext uri="{909E8E84-426E-40DD-AFC4-6F175D3DCCD1}">
              <a14:hiddenFill xmlns:a14="http://schemas.microsoft.com/office/drawing/2010/main">
                <a:pattFill prst="wdUpDiag">
                  <a:fgClr>
                    <a:srgbClr val="FFFFFF"/>
                  </a:fgClr>
                  <a:bgClr>
                    <a:srgbClr val="CC0066"/>
                  </a:bgClr>
                </a:patt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5724" dir="2700000" algn="ctr" rotWithShape="0">
                    <a:schemeClr val="tx2">
                      <a:alpha val="50000"/>
                    </a:schemeClr>
                  </a:outerShdw>
                </a:effectLst>
              </a14:hiddenEffects>
            </a:ext>
          </a:extLst>
        </p:spPr>
        <p:txBody>
          <a:bodyPr wrap="none" lIns="74027" tIns="36365" rIns="74027" bIns="36365" anchor="ct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endParaRPr lang="fr-FR" altLang="fr-FR" b="0">
              <a:latin typeface="Times" charset="0"/>
            </a:endParaRPr>
          </a:p>
        </p:txBody>
      </p:sp>
    </p:spTree>
    <p:extLst>
      <p:ext uri="{BB962C8B-B14F-4D97-AF65-F5344CB8AC3E}">
        <p14:creationId xmlns:p14="http://schemas.microsoft.com/office/powerpoint/2010/main" val="4615490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Vaccin contre l’hépatite  B</a:t>
            </a:r>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41</a:t>
            </a:fld>
            <a:endParaRPr lang="fr-FR" b="0"/>
          </a:p>
        </p:txBody>
      </p:sp>
      <p:pic>
        <p:nvPicPr>
          <p:cNvPr id="122882" name="Picture 2" descr="C:\Users\maxime\Desktop\vaccin-de-l-hépatite-b-13078684.jpg"/>
          <p:cNvPicPr>
            <a:picLocks noChangeAspect="1" noChangeArrowheads="1"/>
          </p:cNvPicPr>
          <p:nvPr/>
        </p:nvPicPr>
        <p:blipFill>
          <a:blip r:embed="rId2" cstate="print"/>
          <a:srcRect/>
          <a:stretch>
            <a:fillRect/>
          </a:stretch>
        </p:blipFill>
        <p:spPr bwMode="auto">
          <a:xfrm>
            <a:off x="2267744" y="1052736"/>
            <a:ext cx="4668024" cy="5194751"/>
          </a:xfrm>
          <a:prstGeom prst="rect">
            <a:avLst/>
          </a:prstGeom>
          <a:noFill/>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1"/>
          <p:cNvSpPr>
            <a:spLocks noGrp="1"/>
          </p:cNvSpPr>
          <p:nvPr>
            <p:ph type="ftr" sz="quarter" idx="10"/>
          </p:nvPr>
        </p:nvSpPr>
        <p:spPr/>
        <p:txBody>
          <a:bodyPr/>
          <a:lstStyle/>
          <a:p>
            <a:r>
              <a:rPr lang="fr-FR" altLang="fr-FR"/>
              <a:t> </a:t>
            </a:r>
          </a:p>
        </p:txBody>
      </p:sp>
      <p:pic>
        <p:nvPicPr>
          <p:cNvPr id="393218" name="Picture 2" descr="NANRA___000025-150d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0"/>
            <a:ext cx="4475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93219" name="Text Box 3"/>
          <p:cNvSpPr txBox="1">
            <a:spLocks noChangeArrowheads="1"/>
          </p:cNvSpPr>
          <p:nvPr/>
        </p:nvSpPr>
        <p:spPr bwMode="auto">
          <a:xfrm>
            <a:off x="2971800" y="6521450"/>
            <a:ext cx="14906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fr-FR"/>
              <a:t>Photo AFFSA</a:t>
            </a:r>
          </a:p>
        </p:txBody>
      </p:sp>
      <p:sp>
        <p:nvSpPr>
          <p:cNvPr id="393220" name="Text Box 4"/>
          <p:cNvSpPr txBox="1">
            <a:spLocks noChangeArrowheads="1"/>
          </p:cNvSpPr>
          <p:nvPr/>
        </p:nvSpPr>
        <p:spPr bwMode="auto">
          <a:xfrm>
            <a:off x="5029200" y="4419600"/>
            <a:ext cx="3487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fr-FR" sz="1800">
                <a:solidFill>
                  <a:schemeClr val="bg1"/>
                </a:solidFill>
                <a:latin typeface="Verdana" pitchFamily="34" charset="0"/>
              </a:rPr>
              <a:t>… largués par hélicoptère</a:t>
            </a:r>
            <a:endParaRPr lang="es-MX" altLang="fr-FR"/>
          </a:p>
        </p:txBody>
      </p:sp>
    </p:spTree>
    <p:extLst>
      <p:ext uri="{BB962C8B-B14F-4D97-AF65-F5344CB8AC3E}">
        <p14:creationId xmlns:p14="http://schemas.microsoft.com/office/powerpoint/2010/main" val="202402351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1"/>
          <p:cNvSpPr>
            <a:spLocks noGrp="1"/>
          </p:cNvSpPr>
          <p:nvPr>
            <p:ph type="ftr" sz="quarter" idx="10"/>
          </p:nvPr>
        </p:nvSpPr>
        <p:spPr/>
        <p:txBody>
          <a:bodyPr/>
          <a:lstStyle/>
          <a:p>
            <a:r>
              <a:rPr lang="fr-FR" altLang="fr-FR"/>
              <a:t> </a:t>
            </a:r>
          </a:p>
        </p:txBody>
      </p:sp>
      <p:pic>
        <p:nvPicPr>
          <p:cNvPr id="391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8305800" cy="508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1" name="Text Box 3"/>
          <p:cNvSpPr txBox="1">
            <a:spLocks noChangeArrowheads="1"/>
          </p:cNvSpPr>
          <p:nvPr/>
        </p:nvSpPr>
        <p:spPr bwMode="auto">
          <a:xfrm>
            <a:off x="7162800" y="5638800"/>
            <a:ext cx="14906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fr-FR"/>
              <a:t>Photo AFFSA</a:t>
            </a:r>
          </a:p>
        </p:txBody>
      </p:sp>
      <p:sp>
        <p:nvSpPr>
          <p:cNvPr id="391172" name="Text Box 4"/>
          <p:cNvSpPr txBox="1">
            <a:spLocks noChangeArrowheads="1"/>
          </p:cNvSpPr>
          <p:nvPr/>
        </p:nvSpPr>
        <p:spPr bwMode="auto">
          <a:xfrm>
            <a:off x="2819400" y="6096000"/>
            <a:ext cx="3767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fr-FR" sz="1800">
                <a:solidFill>
                  <a:schemeClr val="bg1"/>
                </a:solidFill>
                <a:latin typeface="Verdana" pitchFamily="34" charset="0"/>
              </a:rPr>
              <a:t>… pour vacciner les renards</a:t>
            </a:r>
          </a:p>
        </p:txBody>
      </p:sp>
    </p:spTree>
    <p:extLst>
      <p:ext uri="{BB962C8B-B14F-4D97-AF65-F5344CB8AC3E}">
        <p14:creationId xmlns:p14="http://schemas.microsoft.com/office/powerpoint/2010/main" val="339566872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br>
              <a:rPr lang="en-US" sz="3200" dirty="0"/>
            </a:br>
            <a:r>
              <a:rPr lang="en-US" sz="3200" dirty="0"/>
              <a:t>Le </a:t>
            </a:r>
            <a:r>
              <a:rPr lang="en-US" sz="3200" dirty="0" err="1"/>
              <a:t>modèle</a:t>
            </a:r>
            <a:r>
              <a:rPr lang="en-US" sz="3200" dirty="0"/>
              <a:t> de </a:t>
            </a:r>
            <a:r>
              <a:rPr lang="en-US" sz="3200" dirty="0" err="1"/>
              <a:t>l’opéron</a:t>
            </a:r>
            <a:br>
              <a:rPr lang="fr-FR" sz="2000" dirty="0"/>
            </a:br>
            <a:endParaRPr lang="fr-FR" dirty="0"/>
          </a:p>
        </p:txBody>
      </p:sp>
      <p:sp>
        <p:nvSpPr>
          <p:cNvPr id="4" name="Espace réservé de la date 3"/>
          <p:cNvSpPr>
            <a:spLocks noGrp="1"/>
          </p:cNvSpPr>
          <p:nvPr>
            <p:ph type="dt" sz="quarter" idx="10"/>
          </p:nvPr>
        </p:nvSpPr>
        <p:spPr/>
        <p:txBody>
          <a:bodyPr/>
          <a:lstStyle/>
          <a:p>
            <a:pPr>
              <a:defRPr/>
            </a:pPr>
            <a:fld id="{5E571538-6D64-4734-AFF2-096644EF9B5A}"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7391340E-7E76-4B5D-A385-0306FDDBF489}" type="slidenum">
              <a:rPr lang="fr-FR" b="0" smtClean="0"/>
              <a:pPr>
                <a:defRPr/>
              </a:pPr>
              <a:t>44</a:t>
            </a:fld>
            <a:endParaRPr lang="fr-FR" b="0"/>
          </a:p>
        </p:txBody>
      </p:sp>
      <p:pic>
        <p:nvPicPr>
          <p:cNvPr id="5126" name="Picture 2" descr="C:\Users\maxime\Desktop\diapos nobel\tab4.jpg"/>
          <p:cNvPicPr>
            <a:picLocks noGrp="1" noChangeAspect="1" noChangeArrowheads="1"/>
          </p:cNvPicPr>
          <p:nvPr>
            <p:ph idx="1"/>
          </p:nvPr>
        </p:nvPicPr>
        <p:blipFill>
          <a:blip r:embed="rId2" cstate="print"/>
          <a:srcRect/>
          <a:stretch>
            <a:fillRect/>
          </a:stretch>
        </p:blipFill>
        <p:spPr>
          <a:xfrm>
            <a:off x="0" y="1557338"/>
            <a:ext cx="9144000" cy="4608512"/>
          </a:xfr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Vaccin </a:t>
            </a:r>
            <a:r>
              <a:rPr lang="fr-FR"/>
              <a:t>ARN messager</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45</a:t>
            </a:fld>
            <a:endParaRPr lang="fr-FR" b="0"/>
          </a:p>
        </p:txBody>
      </p:sp>
      <p:pic>
        <p:nvPicPr>
          <p:cNvPr id="120833" name="Picture 1" descr="C:\Users\maxime\Desktop\vaccin_arn_messager.png"/>
          <p:cNvPicPr>
            <a:picLocks noGrp="1" noChangeAspect="1" noChangeArrowheads="1"/>
          </p:cNvPicPr>
          <p:nvPr>
            <p:ph idx="1"/>
          </p:nvPr>
        </p:nvPicPr>
        <p:blipFill>
          <a:blip r:embed="rId2" cstate="print"/>
          <a:srcRect/>
          <a:stretch>
            <a:fillRect/>
          </a:stretch>
        </p:blipFill>
        <p:spPr bwMode="auto">
          <a:xfrm>
            <a:off x="0" y="1916832"/>
            <a:ext cx="9144000" cy="4043356"/>
          </a:xfrm>
          <a:prstGeom prst="rect">
            <a:avLst/>
          </a:prstGeom>
          <a:noFill/>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3EFC3-68D0-D0D6-C3B0-FCD6ABA1A631}"/>
              </a:ext>
            </a:extLst>
          </p:cNvPr>
          <p:cNvSpPr>
            <a:spLocks noGrp="1"/>
          </p:cNvSpPr>
          <p:nvPr>
            <p:ph type="title"/>
          </p:nvPr>
        </p:nvSpPr>
        <p:spPr/>
        <p:txBody>
          <a:bodyPr/>
          <a:lstStyle/>
          <a:p>
            <a:endParaRPr lang="fr-FR"/>
          </a:p>
        </p:txBody>
      </p:sp>
      <p:sp>
        <p:nvSpPr>
          <p:cNvPr id="3" name="Espace réservé de la date 2">
            <a:extLst>
              <a:ext uri="{FF2B5EF4-FFF2-40B4-BE49-F238E27FC236}">
                <a16:creationId xmlns:a16="http://schemas.microsoft.com/office/drawing/2014/main" id="{A77A64C8-5533-6059-D71D-F8AFB9A740A7}"/>
              </a:ext>
            </a:extLst>
          </p:cNvPr>
          <p:cNvSpPr>
            <a:spLocks noGrp="1"/>
          </p:cNvSpPr>
          <p:nvPr>
            <p:ph type="dt" sz="half" idx="10"/>
          </p:nvPr>
        </p:nvSpPr>
        <p:spPr/>
        <p:txBody>
          <a:bodyPr/>
          <a:lstStyle/>
          <a:p>
            <a:pPr>
              <a:defRPr/>
            </a:pPr>
            <a:fld id="{206E237D-FA48-4CD8-A014-BA377FDA739F}" type="datetime1">
              <a:rPr lang="fr-FR" smtClean="0"/>
              <a:pPr>
                <a:defRPr/>
              </a:pPr>
              <a:t>17/01/2023</a:t>
            </a:fld>
            <a:endParaRPr lang="fr-FR"/>
          </a:p>
        </p:txBody>
      </p:sp>
      <p:sp>
        <p:nvSpPr>
          <p:cNvPr id="4" name="Espace réservé du pied de page 3">
            <a:extLst>
              <a:ext uri="{FF2B5EF4-FFF2-40B4-BE49-F238E27FC236}">
                <a16:creationId xmlns:a16="http://schemas.microsoft.com/office/drawing/2014/main" id="{23986E67-57E8-1D53-A67F-BA4F1A6EDF70}"/>
              </a:ext>
            </a:extLst>
          </p:cNvPr>
          <p:cNvSpPr>
            <a:spLocks noGrp="1"/>
          </p:cNvSpPr>
          <p:nvPr>
            <p:ph type="ftr" sz="quarter" idx="11"/>
          </p:nvPr>
        </p:nvSpPr>
        <p:spPr/>
        <p:txBody>
          <a:bodyPr/>
          <a:lstStyle/>
          <a:p>
            <a:pPr>
              <a:defRPr/>
            </a:pPr>
            <a:r>
              <a:rPr lang="fr-FR"/>
              <a:t> </a:t>
            </a:r>
          </a:p>
        </p:txBody>
      </p:sp>
      <p:sp>
        <p:nvSpPr>
          <p:cNvPr id="5" name="Espace réservé du numéro de diapositive 4">
            <a:extLst>
              <a:ext uri="{FF2B5EF4-FFF2-40B4-BE49-F238E27FC236}">
                <a16:creationId xmlns:a16="http://schemas.microsoft.com/office/drawing/2014/main" id="{E2FEA04B-6503-F5C3-05D2-CF5157F6D8E2}"/>
              </a:ext>
            </a:extLst>
          </p:cNvPr>
          <p:cNvSpPr>
            <a:spLocks noGrp="1"/>
          </p:cNvSpPr>
          <p:nvPr>
            <p:ph type="sldNum" sz="quarter" idx="12"/>
          </p:nvPr>
        </p:nvSpPr>
        <p:spPr/>
        <p:txBody>
          <a:bodyPr/>
          <a:lstStyle/>
          <a:p>
            <a:pPr>
              <a:defRPr/>
            </a:pPr>
            <a:r>
              <a:rPr lang="fr-FR"/>
              <a:t> </a:t>
            </a:r>
            <a:fld id="{BD37DE26-D888-4D5B-B1F1-FE87EDC738A5}" type="slidenum">
              <a:rPr lang="fr-FR" b="0" smtClean="0"/>
              <a:pPr>
                <a:defRPr/>
              </a:pPr>
              <a:t>46</a:t>
            </a:fld>
            <a:endParaRPr lang="fr-FR" b="0"/>
          </a:p>
        </p:txBody>
      </p:sp>
      <p:graphicFrame>
        <p:nvGraphicFramePr>
          <p:cNvPr id="6" name="Objet 5">
            <a:extLst>
              <a:ext uri="{FF2B5EF4-FFF2-40B4-BE49-F238E27FC236}">
                <a16:creationId xmlns:a16="http://schemas.microsoft.com/office/drawing/2014/main" id="{CB10EB8A-017B-4A9B-32EF-892C8FC8D986}"/>
              </a:ext>
            </a:extLst>
          </p:cNvPr>
          <p:cNvGraphicFramePr>
            <a:graphicFrameLocks noChangeAspect="1"/>
          </p:cNvGraphicFramePr>
          <p:nvPr>
            <p:extLst>
              <p:ext uri="{D42A27DB-BD31-4B8C-83A1-F6EECF244321}">
                <p14:modId xmlns:p14="http://schemas.microsoft.com/office/powerpoint/2010/main" val="806473773"/>
              </p:ext>
            </p:extLst>
          </p:nvPr>
        </p:nvGraphicFramePr>
        <p:xfrm>
          <a:off x="-8893496" y="34472"/>
          <a:ext cx="16276091" cy="6857999"/>
        </p:xfrm>
        <a:graphic>
          <a:graphicData uri="http://schemas.openxmlformats.org/presentationml/2006/ole">
            <mc:AlternateContent xmlns:mc="http://schemas.openxmlformats.org/markup-compatibility/2006">
              <mc:Choice xmlns:v="urn:schemas-microsoft-com:vml" Requires="v">
                <p:oleObj name="Acrobat Document" r:id="rId2" imgW="14106240" imgH="5943386" progId="Acrobat.Document.DC">
                  <p:embed/>
                </p:oleObj>
              </mc:Choice>
              <mc:Fallback>
                <p:oleObj name="Acrobat Document" r:id="rId2" imgW="14106240" imgH="5943386" progId="Acrobat.Document.DC">
                  <p:embed/>
                  <p:pic>
                    <p:nvPicPr>
                      <p:cNvPr id="0" name=""/>
                      <p:cNvPicPr/>
                      <p:nvPr/>
                    </p:nvPicPr>
                    <p:blipFill>
                      <a:blip r:embed="rId3"/>
                      <a:stretch>
                        <a:fillRect/>
                      </a:stretch>
                    </p:blipFill>
                    <p:spPr>
                      <a:xfrm>
                        <a:off x="-8893496" y="34472"/>
                        <a:ext cx="16276091" cy="6857999"/>
                      </a:xfrm>
                      <a:prstGeom prst="rect">
                        <a:avLst/>
                      </a:prstGeom>
                    </p:spPr>
                  </p:pic>
                </p:oleObj>
              </mc:Fallback>
            </mc:AlternateContent>
          </a:graphicData>
        </a:graphic>
      </p:graphicFrame>
      <p:pic>
        <p:nvPicPr>
          <p:cNvPr id="8" name="Image 7">
            <a:extLst>
              <a:ext uri="{FF2B5EF4-FFF2-40B4-BE49-F238E27FC236}">
                <a16:creationId xmlns:a16="http://schemas.microsoft.com/office/drawing/2014/main" id="{3F624E67-A75B-6FF0-1AAA-B223E3C6F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543" y="7573"/>
            <a:ext cx="4685309" cy="6858000"/>
          </a:xfrm>
          <a:prstGeom prst="rect">
            <a:avLst/>
          </a:prstGeom>
        </p:spPr>
      </p:pic>
    </p:spTree>
    <p:extLst>
      <p:ext uri="{BB962C8B-B14F-4D97-AF65-F5344CB8AC3E}">
        <p14:creationId xmlns:p14="http://schemas.microsoft.com/office/powerpoint/2010/main" val="40393201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idx="4294967295"/>
          </p:nvPr>
        </p:nvSpPr>
        <p:spPr>
          <a:xfrm>
            <a:off x="0" y="0"/>
            <a:ext cx="9144000" cy="762000"/>
          </a:xfrm>
        </p:spPr>
        <p:txBody>
          <a:bodyPr>
            <a:noAutofit/>
          </a:bodyPr>
          <a:lstStyle/>
          <a:p>
            <a:r>
              <a:rPr lang="en-US" sz="2800" dirty="0">
                <a:ea typeface="ＭＳ Ｐゴシック" charset="-128"/>
                <a:cs typeface="ＭＳ Ｐゴシック" charset="-128"/>
              </a:rPr>
              <a:t>       La </a:t>
            </a:r>
            <a:r>
              <a:rPr lang="en-US" sz="2800" dirty="0" err="1">
                <a:ea typeface="ＭＳ Ｐゴシック" charset="-128"/>
                <a:cs typeface="ＭＳ Ｐゴシック" charset="-128"/>
              </a:rPr>
              <a:t>variolisation</a:t>
            </a:r>
            <a:endParaRPr lang="en-US" sz="2800" dirty="0">
              <a:ea typeface="ＭＳ Ｐゴシック" charset="-128"/>
              <a:cs typeface="ＭＳ Ｐゴシック" charset="-128"/>
            </a:endParaRPr>
          </a:p>
        </p:txBody>
      </p:sp>
      <p:sp>
        <p:nvSpPr>
          <p:cNvPr id="27652" name="Rectangle 5"/>
          <p:cNvSpPr>
            <a:spLocks noChangeArrowheads="1"/>
          </p:cNvSpPr>
          <p:nvPr/>
        </p:nvSpPr>
        <p:spPr bwMode="auto">
          <a:xfrm>
            <a:off x="5622925" y="3932238"/>
            <a:ext cx="3140075" cy="457200"/>
          </a:xfrm>
          <a:prstGeom prst="rect">
            <a:avLst/>
          </a:prstGeom>
          <a:noFill/>
          <a:ln w="9525">
            <a:noFill/>
            <a:miter lim="800000"/>
            <a:headEnd/>
            <a:tailEnd/>
          </a:ln>
        </p:spPr>
        <p:txBody>
          <a:bodyPr>
            <a:prstTxWarp prst="textNoShape">
              <a:avLst/>
            </a:prstTxWarp>
            <a:spAutoFit/>
          </a:bodyPr>
          <a:lstStyle/>
          <a:p>
            <a:endParaRPr lang="fr-FR"/>
          </a:p>
        </p:txBody>
      </p:sp>
      <p:sp>
        <p:nvSpPr>
          <p:cNvPr id="27653" name="Rectangle 6"/>
          <p:cNvSpPr>
            <a:spLocks noChangeArrowheads="1"/>
          </p:cNvSpPr>
          <p:nvPr/>
        </p:nvSpPr>
        <p:spPr bwMode="auto">
          <a:xfrm>
            <a:off x="5468938" y="4162425"/>
            <a:ext cx="3217862" cy="457200"/>
          </a:xfrm>
          <a:prstGeom prst="rect">
            <a:avLst/>
          </a:prstGeom>
          <a:noFill/>
          <a:ln w="9525">
            <a:noFill/>
            <a:miter lim="800000"/>
            <a:headEnd/>
            <a:tailEnd/>
          </a:ln>
        </p:spPr>
        <p:txBody>
          <a:bodyPr>
            <a:prstTxWarp prst="textNoShape">
              <a:avLst/>
            </a:prstTxWarp>
            <a:spAutoFit/>
          </a:bodyPr>
          <a:lstStyle/>
          <a:p>
            <a:endParaRPr lang="fr-FR"/>
          </a:p>
        </p:txBody>
      </p:sp>
      <p:sp>
        <p:nvSpPr>
          <p:cNvPr id="27654" name="Rectangle 8"/>
          <p:cNvSpPr>
            <a:spLocks noChangeArrowheads="1"/>
          </p:cNvSpPr>
          <p:nvPr/>
        </p:nvSpPr>
        <p:spPr bwMode="auto">
          <a:xfrm>
            <a:off x="5940425" y="2735263"/>
            <a:ext cx="2289175" cy="457200"/>
          </a:xfrm>
          <a:prstGeom prst="rect">
            <a:avLst/>
          </a:prstGeom>
          <a:noFill/>
          <a:ln w="9525">
            <a:noFill/>
            <a:miter lim="800000"/>
            <a:headEnd/>
            <a:tailEnd/>
          </a:ln>
        </p:spPr>
        <p:txBody>
          <a:bodyPr>
            <a:prstTxWarp prst="textNoShape">
              <a:avLst/>
            </a:prstTxWarp>
            <a:spAutoFit/>
          </a:bodyPr>
          <a:lstStyle/>
          <a:p>
            <a:endParaRPr lang="fr-FR"/>
          </a:p>
        </p:txBody>
      </p:sp>
      <p:sp>
        <p:nvSpPr>
          <p:cNvPr id="27655" name="Rectangle 9"/>
          <p:cNvSpPr>
            <a:spLocks noChangeArrowheads="1"/>
          </p:cNvSpPr>
          <p:nvPr/>
        </p:nvSpPr>
        <p:spPr bwMode="auto">
          <a:xfrm>
            <a:off x="5326063" y="2357438"/>
            <a:ext cx="184150" cy="457200"/>
          </a:xfrm>
          <a:prstGeom prst="rect">
            <a:avLst/>
          </a:prstGeom>
          <a:noFill/>
          <a:ln w="9525">
            <a:noFill/>
            <a:miter lim="800000"/>
            <a:headEnd/>
            <a:tailEnd/>
          </a:ln>
        </p:spPr>
        <p:txBody>
          <a:bodyPr wrap="none">
            <a:prstTxWarp prst="textNoShape">
              <a:avLst/>
            </a:prstTxWarp>
            <a:spAutoFit/>
          </a:bodyPr>
          <a:lstStyle/>
          <a:p>
            <a:endParaRPr lang="fr-FR"/>
          </a:p>
        </p:txBody>
      </p:sp>
      <p:pic>
        <p:nvPicPr>
          <p:cNvPr id="8" name="Picture 4" descr="UN5DBA~1.JPG                                                   0000A2E1&#10;Disque dur                     BB69107A:"/>
          <p:cNvPicPr>
            <a:picLocks noChangeAspect="1" noChangeArrowheads="1"/>
          </p:cNvPicPr>
          <p:nvPr/>
        </p:nvPicPr>
        <p:blipFill>
          <a:blip r:embed="rId2" cstate="print"/>
          <a:srcRect/>
          <a:stretch>
            <a:fillRect/>
          </a:stretch>
        </p:blipFill>
        <p:spPr bwMode="auto">
          <a:xfrm>
            <a:off x="0" y="990600"/>
            <a:ext cx="3160667" cy="4800600"/>
          </a:xfrm>
          <a:prstGeom prst="rect">
            <a:avLst/>
          </a:prstGeom>
          <a:noFill/>
          <a:ln w="9525">
            <a:noFill/>
            <a:miter lim="800000"/>
            <a:headEnd/>
            <a:tailEnd/>
          </a:ln>
        </p:spPr>
      </p:pic>
      <p:sp>
        <p:nvSpPr>
          <p:cNvPr id="9" name="ZoneTexte 8"/>
          <p:cNvSpPr txBox="1"/>
          <p:nvPr/>
        </p:nvSpPr>
        <p:spPr>
          <a:xfrm>
            <a:off x="0" y="6054893"/>
            <a:ext cx="2220905" cy="646331"/>
          </a:xfrm>
          <a:prstGeom prst="rect">
            <a:avLst/>
          </a:prstGeom>
          <a:noFill/>
        </p:spPr>
        <p:txBody>
          <a:bodyPr wrap="none" rtlCol="0">
            <a:spAutoFit/>
          </a:bodyPr>
          <a:lstStyle/>
          <a:p>
            <a:r>
              <a:rPr lang="fr-FR" dirty="0"/>
              <a:t>Variolisation en Chine</a:t>
            </a:r>
          </a:p>
          <a:p>
            <a:r>
              <a:rPr lang="fr-FR" dirty="0"/>
              <a:t>au 17</a:t>
            </a:r>
            <a:r>
              <a:rPr lang="fr-FR" baseline="30000" dirty="0"/>
              <a:t>e</a:t>
            </a:r>
            <a:r>
              <a:rPr lang="fr-FR" dirty="0"/>
              <a:t> siècle</a:t>
            </a:r>
          </a:p>
        </p:txBody>
      </p:sp>
      <p:sp>
        <p:nvSpPr>
          <p:cNvPr id="12" name="Espace réservé du contenu 11"/>
          <p:cNvSpPr>
            <a:spLocks noGrp="1"/>
          </p:cNvSpPr>
          <p:nvPr>
            <p:ph/>
          </p:nvPr>
        </p:nvSpPr>
        <p:spPr>
          <a:xfrm>
            <a:off x="3770266" y="990600"/>
            <a:ext cx="5297534" cy="3352800"/>
          </a:xfrm>
        </p:spPr>
        <p:txBody>
          <a:bodyPr>
            <a:normAutofit/>
          </a:bodyPr>
          <a:lstStyle/>
          <a:p>
            <a:pPr>
              <a:buNone/>
            </a:pPr>
            <a:r>
              <a:rPr lang="fr-FR" sz="2800"/>
              <a:t>Les Jésuites </a:t>
            </a:r>
            <a:r>
              <a:rPr lang="fr-FR" sz="2800" dirty="0"/>
              <a:t>à la cour de l’Empereur de Chine ont décrit l’introduction de poudre de pustules varioleuses dans les narines des enfants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Lady </a:t>
            </a:r>
            <a:r>
              <a:rPr lang="fr-FR" dirty="0" err="1"/>
              <a:t>Montague</a:t>
            </a:r>
            <a:endParaRPr lang="fr-FR" dirty="0"/>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6</a:t>
            </a:fld>
            <a:endParaRPr lang="fr-FR" b="0"/>
          </a:p>
        </p:txBody>
      </p:sp>
      <p:pic>
        <p:nvPicPr>
          <p:cNvPr id="19457" name="Picture 1"/>
          <p:cNvPicPr>
            <a:picLocks noGrp="1" noChangeAspect="1" noChangeArrowheads="1"/>
          </p:cNvPicPr>
          <p:nvPr>
            <p:ph idx="1"/>
          </p:nvPr>
        </p:nvPicPr>
        <p:blipFill>
          <a:blip r:embed="rId2" cstate="print"/>
          <a:srcRect/>
          <a:stretch>
            <a:fillRect/>
          </a:stretch>
        </p:blipFill>
        <p:spPr bwMode="auto">
          <a:xfrm>
            <a:off x="2627784" y="936573"/>
            <a:ext cx="4107657" cy="5921427"/>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Edward Jenner</a:t>
            </a:r>
          </a:p>
        </p:txBody>
      </p:sp>
      <p:sp>
        <p:nvSpPr>
          <p:cNvPr id="4" name="Espace réservé de la date 3"/>
          <p:cNvSpPr>
            <a:spLocks noGrp="1"/>
          </p:cNvSpPr>
          <p:nvPr>
            <p:ph type="dt" sz="half" idx="10"/>
          </p:nvPr>
        </p:nvSpPr>
        <p:spPr/>
        <p:txBody>
          <a:bodyPr/>
          <a:lstStyle/>
          <a:p>
            <a:pPr>
              <a:defRPr/>
            </a:pPr>
            <a:fld id="{735073EC-815B-4699-899F-F0E082955A6C}"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r>
              <a:rPr lang="fr-FR"/>
              <a:t> </a:t>
            </a:r>
          </a:p>
        </p:txBody>
      </p:sp>
      <p:sp>
        <p:nvSpPr>
          <p:cNvPr id="6" name="Espace réservé du numéro de diapositive 5"/>
          <p:cNvSpPr>
            <a:spLocks noGrp="1"/>
          </p:cNvSpPr>
          <p:nvPr>
            <p:ph type="sldNum" sz="quarter" idx="12"/>
          </p:nvPr>
        </p:nvSpPr>
        <p:spPr/>
        <p:txBody>
          <a:bodyPr/>
          <a:lstStyle/>
          <a:p>
            <a:pPr>
              <a:defRPr/>
            </a:pPr>
            <a:r>
              <a:rPr lang="fr-FR"/>
              <a:t> </a:t>
            </a:r>
            <a:fld id="{8B079482-500B-49A5-9A8A-72F22666B9EC}" type="slidenum">
              <a:rPr lang="fr-FR" b="0" smtClean="0"/>
              <a:pPr>
                <a:defRPr/>
              </a:pPr>
              <a:t>7</a:t>
            </a:fld>
            <a:endParaRPr lang="fr-FR" b="0"/>
          </a:p>
        </p:txBody>
      </p:sp>
      <p:pic>
        <p:nvPicPr>
          <p:cNvPr id="18433" name="Picture 1"/>
          <p:cNvPicPr>
            <a:picLocks noGrp="1" noChangeAspect="1" noChangeArrowheads="1"/>
          </p:cNvPicPr>
          <p:nvPr>
            <p:ph idx="1"/>
          </p:nvPr>
        </p:nvPicPr>
        <p:blipFill>
          <a:blip r:embed="rId2" cstate="print"/>
          <a:srcRect/>
          <a:stretch>
            <a:fillRect/>
          </a:stretch>
        </p:blipFill>
        <p:spPr bwMode="auto">
          <a:xfrm>
            <a:off x="2843808" y="980728"/>
            <a:ext cx="3496775" cy="5877272"/>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4953000"/>
            <a:ext cx="4953000" cy="1143000"/>
          </a:xfrm>
        </p:spPr>
        <p:txBody>
          <a:bodyPr>
            <a:noAutofit/>
          </a:bodyPr>
          <a:lstStyle/>
          <a:p>
            <a:pPr eaLnBrk="1" hangingPunct="1"/>
            <a:r>
              <a:rPr lang="fr-FR" sz="2100" dirty="0">
                <a:latin typeface="Calibri"/>
                <a:ea typeface="ＭＳ Ｐゴシック" charset="-128"/>
                <a:cs typeface="Calibri"/>
              </a:rPr>
              <a:t>Edward Jenner vaccine le petit James </a:t>
            </a:r>
            <a:r>
              <a:rPr lang="fr-FR" sz="2100" dirty="0" err="1">
                <a:latin typeface="Calibri"/>
                <a:ea typeface="ＭＳ Ｐゴシック" charset="-128"/>
                <a:cs typeface="Calibri"/>
              </a:rPr>
              <a:t>Phipps</a:t>
            </a:r>
            <a:r>
              <a:rPr lang="fr-FR" sz="2100" dirty="0">
                <a:latin typeface="Calibri"/>
                <a:ea typeface="ＭＳ Ｐゴシック" charset="-128"/>
                <a:cs typeface="Calibri"/>
              </a:rPr>
              <a:t> en 1</a:t>
            </a:r>
            <a:r>
              <a:rPr lang="fr-FR" sz="2100" b="0" kern="1200" dirty="0">
                <a:solidFill>
                  <a:prstClr val="black"/>
                </a:solidFill>
                <a:latin typeface="Calibri"/>
                <a:ea typeface="ＭＳ Ｐゴシック" charset="-128"/>
                <a:cs typeface="Calibri"/>
              </a:rPr>
              <a:t>Edward Jenner vaccine le petit James </a:t>
            </a:r>
            <a:r>
              <a:rPr lang="fr-FR" sz="2100" b="0" kern="1200" dirty="0" err="1">
                <a:solidFill>
                  <a:prstClr val="black"/>
                </a:solidFill>
                <a:latin typeface="Calibri"/>
                <a:ea typeface="ＭＳ Ｐゴシック" charset="-128"/>
                <a:cs typeface="Calibri"/>
              </a:rPr>
              <a:t>Phipps</a:t>
            </a:r>
            <a:r>
              <a:rPr lang="fr-FR" sz="2100" b="0" kern="1200" dirty="0">
                <a:solidFill>
                  <a:prstClr val="black"/>
                </a:solidFill>
                <a:latin typeface="Calibri"/>
                <a:ea typeface="ＭＳ Ｐゴシック" charset="-128"/>
                <a:cs typeface="Calibri"/>
              </a:rPr>
              <a:t> en 1796</a:t>
            </a:r>
            <a:br>
              <a:rPr lang="fr-FR" sz="2100" b="0" kern="1200" dirty="0">
                <a:solidFill>
                  <a:prstClr val="black"/>
                </a:solidFill>
                <a:latin typeface="Calibri"/>
                <a:ea typeface="ＭＳ Ｐゴシック" charset="-128"/>
                <a:cs typeface="Calibri"/>
              </a:rPr>
            </a:br>
            <a:r>
              <a:rPr lang="fr-FR" sz="2100" b="0" kern="1200" dirty="0">
                <a:solidFill>
                  <a:prstClr val="black"/>
                </a:solidFill>
                <a:latin typeface="Calibri"/>
                <a:ea typeface="ＭＳ Ｐゴシック" charset="-128"/>
                <a:cs typeface="Calibri"/>
              </a:rPr>
              <a:t>Main de Sarah </a:t>
            </a:r>
            <a:r>
              <a:rPr lang="fr-FR" sz="2100" b="0" kern="1200" dirty="0" err="1">
                <a:solidFill>
                  <a:prstClr val="black"/>
                </a:solidFill>
                <a:latin typeface="Calibri"/>
                <a:ea typeface="ＭＳ Ｐゴシック" charset="-128"/>
                <a:cs typeface="Calibri"/>
              </a:rPr>
              <a:t>Nelmes</a:t>
            </a:r>
            <a:r>
              <a:rPr lang="fr-FR" sz="2100" b="0" kern="1200" dirty="0">
                <a:solidFill>
                  <a:prstClr val="black"/>
                </a:solidFill>
                <a:latin typeface="Calibri"/>
                <a:ea typeface="ＭＳ Ｐゴシック" charset="-128"/>
                <a:cs typeface="Calibri"/>
              </a:rPr>
              <a:t> montrant la pustule vaccinale (planche de l’</a:t>
            </a:r>
            <a:r>
              <a:rPr lang="fr-FR" sz="2100" b="0" i="1" kern="1200" dirty="0" err="1">
                <a:solidFill>
                  <a:prstClr val="black"/>
                </a:solidFill>
                <a:latin typeface="Calibri"/>
                <a:ea typeface="ＭＳ Ｐゴシック" charset="-128"/>
                <a:cs typeface="Calibri"/>
              </a:rPr>
              <a:t>Inquiry</a:t>
            </a:r>
            <a:r>
              <a:rPr lang="fr-FR" sz="2100" b="0" kern="1200" dirty="0">
                <a:solidFill>
                  <a:prstClr val="black"/>
                </a:solidFill>
                <a:latin typeface="Calibri"/>
                <a:ea typeface="ＭＳ Ｐゴシック" charset="-128"/>
                <a:cs typeface="Calibri"/>
              </a:rPr>
              <a:t> de Jenner, 1798)</a:t>
            </a:r>
            <a:r>
              <a:rPr lang="fr-FR" sz="2100" dirty="0">
                <a:latin typeface="Calibri"/>
                <a:ea typeface="ＭＳ Ｐゴシック" charset="-128"/>
                <a:cs typeface="Calibri"/>
              </a:rPr>
              <a:t>796</a:t>
            </a:r>
            <a:br>
              <a:rPr lang="fr-FR" sz="2100" dirty="0">
                <a:latin typeface="Calibri"/>
                <a:ea typeface="ＭＳ Ｐゴシック" charset="-128"/>
                <a:cs typeface="Calibri"/>
              </a:rPr>
            </a:br>
            <a:r>
              <a:rPr lang="fr-FR" sz="2100" dirty="0">
                <a:latin typeface="Calibri"/>
                <a:ea typeface="ＭＳ Ｐゴシック" charset="-128"/>
                <a:cs typeface="Calibri"/>
              </a:rPr>
              <a:t>Main de Sarah </a:t>
            </a:r>
            <a:r>
              <a:rPr lang="fr-FR" sz="2100" dirty="0" err="1">
                <a:latin typeface="Calibri"/>
                <a:ea typeface="ＭＳ Ｐゴシック" charset="-128"/>
                <a:cs typeface="Calibri"/>
              </a:rPr>
              <a:t>Nelmes</a:t>
            </a:r>
            <a:r>
              <a:rPr lang="fr-FR" sz="2100" dirty="0">
                <a:latin typeface="Calibri"/>
                <a:ea typeface="ＭＳ Ｐゴシック" charset="-128"/>
                <a:cs typeface="Calibri"/>
              </a:rPr>
              <a:t> montrant la pustule vaccinale (planche de l’</a:t>
            </a:r>
            <a:r>
              <a:rPr lang="fr-FR" sz="2100" i="1" dirty="0" err="1">
                <a:latin typeface="Calibri"/>
                <a:ea typeface="ＭＳ Ｐゴシック" charset="-128"/>
                <a:cs typeface="Calibri"/>
              </a:rPr>
              <a:t>Inquiry</a:t>
            </a:r>
            <a:r>
              <a:rPr lang="fr-FR" sz="2100" dirty="0">
                <a:latin typeface="Calibri"/>
                <a:ea typeface="ＭＳ Ｐゴシック" charset="-128"/>
                <a:cs typeface="Calibri"/>
              </a:rPr>
              <a:t> de Jenner, 1798)</a:t>
            </a:r>
          </a:p>
        </p:txBody>
      </p:sp>
      <p:pic>
        <p:nvPicPr>
          <p:cNvPr id="30723" name="Picture 5" descr="vaccination.jpg                                                000570DDMoulin                         BB9E96E3:"/>
          <p:cNvPicPr>
            <a:picLocks noGrp="1" noChangeAspect="1" noChangeArrowheads="1"/>
          </p:cNvPicPr>
          <p:nvPr>
            <p:ph idx="1"/>
          </p:nvPr>
        </p:nvPicPr>
        <p:blipFill>
          <a:blip r:embed="rId2" cstate="print"/>
          <a:srcRect/>
          <a:stretch>
            <a:fillRect/>
          </a:stretch>
        </p:blipFill>
        <p:spPr>
          <a:xfrm>
            <a:off x="0" y="0"/>
            <a:ext cx="6934200" cy="4267200"/>
          </a:xfrm>
        </p:spPr>
      </p:pic>
      <p:pic>
        <p:nvPicPr>
          <p:cNvPr id="30724" name="Picture 4" descr="DSC_0019"/>
          <p:cNvPicPr>
            <a:picLocks noChangeAspect="1" noChangeArrowheads="1"/>
          </p:cNvPicPr>
          <p:nvPr/>
        </p:nvPicPr>
        <p:blipFill>
          <a:blip r:embed="rId3" cstate="print"/>
          <a:srcRect/>
          <a:stretch>
            <a:fillRect/>
          </a:stretch>
        </p:blipFill>
        <p:spPr bwMode="auto">
          <a:xfrm>
            <a:off x="5006975" y="4343400"/>
            <a:ext cx="4137025" cy="2514600"/>
          </a:xfrm>
          <a:prstGeom prst="rect">
            <a:avLst/>
          </a:prstGeom>
          <a:noFill/>
          <a:ln w="57150">
            <a:solidFill>
              <a:srgbClr val="66FF66"/>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r>
              <a:rPr lang="fr-FR" altLang="fr-FR" sz="2400" dirty="0"/>
              <a:t>La contribution pasteurienne à l’histoire des vaccins</a:t>
            </a:r>
            <a:endParaRPr lang="fr-FR" altLang="fr-FR" dirty="0"/>
          </a:p>
        </p:txBody>
      </p:sp>
      <p:sp>
        <p:nvSpPr>
          <p:cNvPr id="4099" name="Espace réservé du contenu 2"/>
          <p:cNvSpPr>
            <a:spLocks noGrp="1"/>
          </p:cNvSpPr>
          <p:nvPr>
            <p:ph idx="1"/>
          </p:nvPr>
        </p:nvSpPr>
        <p:spPr>
          <a:xfrm>
            <a:off x="899592" y="980728"/>
            <a:ext cx="7772400" cy="5689600"/>
          </a:xfrm>
        </p:spPr>
        <p:txBody>
          <a:bodyPr/>
          <a:lstStyle/>
          <a:p>
            <a:pPr>
              <a:buNone/>
              <a:defRPr/>
            </a:pPr>
            <a:r>
              <a:rPr lang="en-US" altLang="fr-FR" sz="2400" b="0" dirty="0"/>
              <a:t>Introduction</a:t>
            </a:r>
          </a:p>
          <a:p>
            <a:pPr>
              <a:defRPr/>
            </a:pPr>
            <a:r>
              <a:rPr lang="en-US" altLang="fr-FR" sz="2400" b="0" dirty="0" err="1"/>
              <a:t>Variolisation</a:t>
            </a:r>
            <a:r>
              <a:rPr lang="en-US" altLang="fr-FR" sz="2400" b="0" dirty="0"/>
              <a:t> et vaccination (1796) </a:t>
            </a:r>
            <a:endParaRPr lang="fr-FR" altLang="fr-FR" sz="2400" b="0" dirty="0"/>
          </a:p>
          <a:p>
            <a:pPr>
              <a:defRPr/>
            </a:pPr>
            <a:r>
              <a:rPr lang="fr-FR" sz="2400" dirty="0"/>
              <a:t>Les premiers vaccins de Pasteur: choléra des poules (1879) et charbon (1881)</a:t>
            </a:r>
            <a:endParaRPr lang="fr-FR" altLang="fr-FR" sz="2400" dirty="0"/>
          </a:p>
          <a:p>
            <a:pPr>
              <a:defRPr/>
            </a:pPr>
            <a:r>
              <a:rPr lang="fr-FR" sz="2400" b="0" dirty="0"/>
              <a:t>La rage (1885)</a:t>
            </a:r>
          </a:p>
          <a:p>
            <a:pPr>
              <a:defRPr/>
            </a:pPr>
            <a:r>
              <a:rPr lang="fr-FR" sz="2400" b="0" dirty="0"/>
              <a:t>La typhoïde (1888 - 1914)</a:t>
            </a:r>
            <a:r>
              <a:rPr lang="fr-FR" sz="2400" dirty="0"/>
              <a:t> </a:t>
            </a:r>
            <a:endParaRPr lang="fr-FR" altLang="fr-FR" sz="2400" b="0" dirty="0"/>
          </a:p>
          <a:p>
            <a:pPr>
              <a:defRPr/>
            </a:pPr>
            <a:r>
              <a:rPr lang="en-US" sz="2400" b="0" dirty="0" err="1"/>
              <a:t>Diphtérie</a:t>
            </a:r>
            <a:r>
              <a:rPr lang="en-US" sz="2400" b="0" dirty="0"/>
              <a:t> et </a:t>
            </a:r>
            <a:r>
              <a:rPr lang="en-US" sz="2400" b="0" dirty="0" err="1"/>
              <a:t>tétanos</a:t>
            </a:r>
            <a:r>
              <a:rPr lang="en-US" sz="2400" b="0" dirty="0"/>
              <a:t>: </a:t>
            </a:r>
            <a:r>
              <a:rPr lang="en-US" sz="2400" b="0" dirty="0" err="1"/>
              <a:t>sérothérapie</a:t>
            </a:r>
            <a:r>
              <a:rPr lang="en-US" sz="2400" b="0" dirty="0"/>
              <a:t> (1894) et </a:t>
            </a:r>
            <a:r>
              <a:rPr lang="en-US" sz="2400" b="0" dirty="0" err="1"/>
              <a:t>vaccins</a:t>
            </a:r>
            <a:r>
              <a:rPr lang="en-US" sz="2400" b="0" dirty="0"/>
              <a:t> (1923)</a:t>
            </a:r>
          </a:p>
          <a:p>
            <a:pPr>
              <a:defRPr/>
            </a:pPr>
            <a:r>
              <a:rPr lang="fr-FR" sz="2400" b="0" dirty="0"/>
              <a:t>La tuberculose (1921) </a:t>
            </a:r>
            <a:endParaRPr lang="fr-FR" altLang="fr-FR" sz="2400" b="0" dirty="0"/>
          </a:p>
          <a:p>
            <a:pPr>
              <a:defRPr/>
            </a:pPr>
            <a:r>
              <a:rPr lang="fr-FR" sz="2400" b="0" dirty="0"/>
              <a:t>Vaccins et biologie moléculaire </a:t>
            </a:r>
            <a:endParaRPr lang="fr-FR" altLang="fr-FR" sz="2400" b="0" dirty="0"/>
          </a:p>
          <a:p>
            <a:pPr marL="0" indent="0">
              <a:buFontTx/>
              <a:buNone/>
              <a:defRPr/>
            </a:pPr>
            <a:endParaRPr lang="fr-FR" altLang="fr-FR" dirty="0"/>
          </a:p>
        </p:txBody>
      </p:sp>
      <p:sp>
        <p:nvSpPr>
          <p:cNvPr id="4" name="Espace réservé de la date 3"/>
          <p:cNvSpPr>
            <a:spLocks noGrp="1"/>
          </p:cNvSpPr>
          <p:nvPr>
            <p:ph type="dt" sz="quarter" idx="10"/>
          </p:nvPr>
        </p:nvSpPr>
        <p:spPr/>
        <p:txBody>
          <a:bodyPr/>
          <a:lstStyle/>
          <a:p>
            <a:pPr>
              <a:defRPr/>
            </a:pPr>
            <a:fld id="{38688358-3201-4C2D-8746-A717F02BC9D5}" type="datetime1">
              <a:rPr lang="fr-FR" smtClean="0"/>
              <a:pPr>
                <a:defRPr/>
              </a:pPr>
              <a:t>17/01/2023</a:t>
            </a:fld>
            <a:endParaRPr lang="fr-FR"/>
          </a:p>
        </p:txBody>
      </p:sp>
      <p:sp>
        <p:nvSpPr>
          <p:cNvPr id="5" name="Espace réservé du pied de page 4"/>
          <p:cNvSpPr>
            <a:spLocks noGrp="1"/>
          </p:cNvSpPr>
          <p:nvPr>
            <p:ph type="ftr" sz="quarter" idx="11"/>
          </p:nvPr>
        </p:nvSpPr>
        <p:spPr/>
        <p:txBody>
          <a:bodyPr/>
          <a:lstStyle/>
          <a:p>
            <a:pPr>
              <a:defRPr/>
            </a:pPr>
            <a:endParaRPr lang="fr-FR" dirty="0"/>
          </a:p>
        </p:txBody>
      </p:sp>
      <p:sp>
        <p:nvSpPr>
          <p:cNvPr id="6" name="Espace réservé du numéro de diapositive 5"/>
          <p:cNvSpPr>
            <a:spLocks noGrp="1"/>
          </p:cNvSpPr>
          <p:nvPr>
            <p:ph type="sldNum" sz="quarter" idx="12"/>
          </p:nvPr>
        </p:nvSpPr>
        <p:spPr/>
        <p:txBody>
          <a:bodyPr/>
          <a:lstStyle/>
          <a:p>
            <a:pPr>
              <a:defRPr/>
            </a:pPr>
            <a:r>
              <a:rPr lang="fr-FR" dirty="0"/>
              <a:t> </a:t>
            </a:r>
            <a:fld id="{BDF719ED-C357-48A7-8B85-2795034ECD3F}" type="slidenum">
              <a:rPr lang="fr-FR" b="0" smtClean="0"/>
              <a:pPr>
                <a:defRPr/>
              </a:pPr>
              <a:t>9</a:t>
            </a:fld>
            <a:endParaRPr lang="fr-FR" b="0" dirty="0"/>
          </a:p>
        </p:txBody>
      </p:sp>
    </p:spTree>
  </p:cSld>
  <p:clrMapOvr>
    <a:masterClrMapping/>
  </p:clrMapOvr>
  <p:transition/>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7878</TotalTime>
  <Words>1289</Words>
  <Application>Microsoft Office PowerPoint</Application>
  <PresentationFormat>Affichage à l'écran (4:3)</PresentationFormat>
  <Paragraphs>301</Paragraphs>
  <Slides>46</Slides>
  <Notes>3</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2</vt:i4>
      </vt:variant>
      <vt:variant>
        <vt:lpstr>Titres des diapositives</vt:lpstr>
      </vt:variant>
      <vt:variant>
        <vt:i4>46</vt:i4>
      </vt:variant>
    </vt:vector>
  </HeadingPairs>
  <TitlesOfParts>
    <vt:vector size="56" baseType="lpstr">
      <vt:lpstr>Arial</vt:lpstr>
      <vt:lpstr>Calibri</vt:lpstr>
      <vt:lpstr>Marlett</vt:lpstr>
      <vt:lpstr>Symbol</vt:lpstr>
      <vt:lpstr>Times</vt:lpstr>
      <vt:lpstr>Times New Roman</vt:lpstr>
      <vt:lpstr>Verdana</vt:lpstr>
      <vt:lpstr>Modèle par défaut</vt:lpstr>
      <vt:lpstr>Document</vt:lpstr>
      <vt:lpstr>Acrobat Document</vt:lpstr>
      <vt:lpstr>LA CONTRIBUTION PASTEURIENNE À L’HISTOIRE DES VACCINS  Académie Européenne Interdisciplinaire des Sciences  Paris, 6 février 2023          </vt:lpstr>
      <vt:lpstr>La contribution pasteurienne à l’histoire des vaccins</vt:lpstr>
      <vt:lpstr>La contribution pasteurienne à l’histoire des vaccins</vt:lpstr>
      <vt:lpstr>La Variole</vt:lpstr>
      <vt:lpstr>       La variolisation</vt:lpstr>
      <vt:lpstr>Lady Montague</vt:lpstr>
      <vt:lpstr>Edward Jenner</vt:lpstr>
      <vt:lpstr>Edward Jenner vaccine le petit James Phipps en 1Edward Jenner vaccine le petit James Phipps en 1796 Main de Sarah Nelmes montrant la pustule vaccinale (planche de l’Inquiry de Jenner, 1798)796 Main de Sarah Nelmes montrant la pustule vaccinale (planche de l’Inquiry de Jenner, 1798)</vt:lpstr>
      <vt:lpstr>La contribution pasteurienne à l’histoire des vaccins</vt:lpstr>
      <vt:lpstr>Présentation PowerPoint</vt:lpstr>
      <vt:lpstr>Vaccination contre le charbon à Pouilly-le-Fort (juin 1881)</vt:lpstr>
      <vt:lpstr>Le congrès international de médecine, Londres, Août 1881</vt:lpstr>
      <vt:lpstr>Pasteur et Lister au congrès de Londres</vt:lpstr>
      <vt:lpstr>Louis Pasteur au congrès de Londres (août 1881)</vt:lpstr>
      <vt:lpstr>Atténuation du bacille du charbon</vt:lpstr>
      <vt:lpstr>La contribution pasteurienne à l’histoire des vaccins</vt:lpstr>
      <vt:lpstr>La rage selon Émile Duclaux</vt:lpstr>
      <vt:lpstr>Obtention d’un virus de la rage « fixe » par transmission de lapin à lapin</vt:lpstr>
      <vt:lpstr>Pasteur par Edelfelt</vt:lpstr>
      <vt:lpstr>Présentation PowerPoint</vt:lpstr>
      <vt:lpstr>Présentation PowerPoint</vt:lpstr>
      <vt:lpstr>La contribution pasteurienne à l’histoire des vaccins</vt:lpstr>
      <vt:lpstr>André Chantemesse vers 1890</vt:lpstr>
      <vt:lpstr>Vaccination anti-typhoïdique à l’armée en 1914</vt:lpstr>
      <vt:lpstr>Chantemesse vaccinant les soldats à la machine à coudre…</vt:lpstr>
      <vt:lpstr>Effets de la vaccination antityphoïdique</vt:lpstr>
      <vt:lpstr>La Une du Petit Journal</vt:lpstr>
      <vt:lpstr>La contribution pasteurienne à l’histoire des vaccins</vt:lpstr>
      <vt:lpstr>Emile Roux terrassant le croup</vt:lpstr>
      <vt:lpstr>Spasmes musculaires chez un patient atteint de tétanos. Peinture de Sir Charles Bell, 1809</vt:lpstr>
      <vt:lpstr>Prélèvement de sérum sur un cheval</vt:lpstr>
      <vt:lpstr>Essai clinique des la sérothérapie. (Roux, Martin et Chaillou, 1894)</vt:lpstr>
      <vt:lpstr>Gaston Ramon vers 1930</vt:lpstr>
      <vt:lpstr>La contribution pasteurienne à l’histoire des vaccins</vt:lpstr>
      <vt:lpstr>Le bacille de Koch </vt:lpstr>
      <vt:lpstr>Présentation PowerPoint</vt:lpstr>
      <vt:lpstr>Présentation PowerPoint</vt:lpstr>
      <vt:lpstr>Timbre antituberculeux</vt:lpstr>
      <vt:lpstr>La contribution pasteurienne à l’histoire des vaccins</vt:lpstr>
      <vt:lpstr>Principaux vaccins disponibles</vt:lpstr>
      <vt:lpstr>Vaccin contre l’hépatite  B</vt:lpstr>
      <vt:lpstr>Présentation PowerPoint</vt:lpstr>
      <vt:lpstr>Présentation PowerPoint</vt:lpstr>
      <vt:lpstr> Le modèle de l’opéron </vt:lpstr>
      <vt:lpstr>Vaccin ARN messager</vt:lpstr>
      <vt:lpstr>Présentation PowerPoint</vt:lpstr>
    </vt:vector>
  </TitlesOfParts>
  <Company>CRM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Gérard</dc:creator>
  <cp:lastModifiedBy>Maxime SCHWARTZ</cp:lastModifiedBy>
  <cp:revision>383</cp:revision>
  <cp:lastPrinted>2006-10-10T15:08:00Z</cp:lastPrinted>
  <dcterms:created xsi:type="dcterms:W3CDTF">2002-12-08T15:49:59Z</dcterms:created>
  <dcterms:modified xsi:type="dcterms:W3CDTF">2023-01-17T09:16:00Z</dcterms:modified>
</cp:coreProperties>
</file>